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அதற்கு மனஸ்தாபப்பட்டு, அப்படி ஆவதில்லை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அவர் எனக்குக் காண்பித்ததாவது: இதோ தூக்குநூல் பிரமாணத்தினால் கட்டப்பட்ட ஒரு மதிலின்மேல் நின்றார்; அவர் கையில் தூக்குநூல் இ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அவர் எனக்குக் காண்பித்ததாவது: இதோ தூக்குநூல் பிரமாணத்தினால் கட்டப்பட்ட ஒரு மதிலின்மேல் நின்றார்; அவர் கையில் தூக்குநூல் இ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ன்னை நோக்கி: ஆமோசே, நீ என்னத்தைக் காண்கிறாய் என்றார்; தூக்நூலைக் காண்கிறேன் என்றேன்; அப்பொழுது ஆண்டவர்: இதோ, இஸ்ரவேலென்னும் என்ஜனத்தின் நடுவே தூக்குநூலை விடுவேன்; இனி அவர்களை மன்னிக்கமாட்ட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ன்னை நோக்கி: ஆமோசே, நீ என்னத்தைக் காண்கிறாய் என்றார்; தூக்நூலைக் காண்கிறேன் என்றேன்; அப்பொழுது ஆண்டவர்: இதோ, இஸ்ரவேலென்னும் என்ஜனத்தின் நடுவே தூக்குநூலை விடுவேன்; இனி அவர்களை மன்னிக்கமாட்ட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ஈசாக்கின் மேடைகள் பாழும், இஸ்ரவேலின் பரிசுத்த ஸ்தலங்கள் அவாந்தரமுமாக்கப்படும்; நான் எரொபெயாம் வீட்டாருக்கு விரோதமாய்ப் பட்டயத்தோடே எழும்பிவருவ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ஈசாக்கின் மேடைகள் பாழும், இஸ்ரவேலின் பரிசுத்த ஸ்தலங்கள் அவாந்தரமுமாக்கப்படும்; நான் எரொபெயாம் வீட்டாருக்கு விரோதமாய்ப் பட்டயத்தோடே எழும்பிவருவ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ெத்தேலில் ஆசாரியனான அத்சியா இஸ்ரவேலின் ராஜாவாகிய எரொபெயாமுக்கு அனுப்பி: ஆமோஸ் இஸ்ரவேல் வம்சத்தாரின் நடுவே உமக்கு விரோதமாகக் கட்டுப்பாடு பண்ணுகிறான்; தேசம் அவன் வார்த்தைகளையெல்லாம் சகிக்கமாட்ட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ெத்தேலில் ஆசாரியனான அத்சியா இஸ்ரவேலின் ராஜாவாகிய எரொபெயாமுக்கு அனுப்பி: ஆமோஸ் இஸ்ரவேல் வம்சத்தாரின் நடுவே உமக்கு விரோதமாகக் கட்டுப்பாடு பண்ணுகிறான்; தேசம் அவன் வார்த்தைகளையெல்லாம் சகிக்கமாட்ட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ரோபேயாம் பட்டயத்தினால் சாவான் என்றும், இஸ்ரவேல் தன்தேசத்திலிருந்து சிறைபிடித்துக்கொண்டுபோகப்படுவான் என்றும் ஆமோஸ் சொல்லுகிறான் என்று சொல்லச்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ஆண்டவர் எனக்குக் காண்பித்ததாவது: இதோ, ராஜாவினுடைய புல்லறுப்புக்குப்பின்பு இரண்டாம் கந்தாயத்துப் புல் முளைக்கத் தொடங்குகையில் அவர் வெட்டுக்கிளிகளை உண்டாக்க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ரோபேயாம் பட்டயத்தினால் சாவான் என்றும், இஸ்ரவேல் தன்தேசத்திலிருந்து சிறைபிடித்துக்கொண்டுபோகப்படுவான் என்றும் ஆமோஸ் சொல்லுகிறான் என்று சொல்லச்சொன்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மத்சியா ஆமோசை நோக்கி: தரிசனம் பார்க்கிறவனே, போ; நீ யூதாதேசத்துக்கு ஓடிப்போ, அங்கே அப்பம் தின்று, அங்கே தீர்க்கதரிசனம் சொல்ல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மத்சியா ஆமோசை நோக்கி: தரிசனம் பார்க்கிறவனே, போ; நீ யூதாதேசத்துக்கு ஓடிப்போ, அங்கே அப்பம் தின்று, அங்கே தீர்க்கதரிசனம் சொல்ல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த்தேலிலே இனித் தீர்க்கதரிசனம் சொல்லாதே; அது ராஜாவின் பரிசுத்த ஸ்தலமும் ராஜ்யத்தின் அரமனையுமாயிருக்கிறது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மோஸ் அமத்சியாவுக்குப் பிரதியுத்தரமாக: நான் தீர்க்கதரிசியுமல்ல, தீர்க்கதரிசியின் புத்திரனுமல்ல; நான் மந்தை மேய்க்கிறவனும், காட்டத்திப்பழங்களைப் பொறுக்குகிறவனுமாயிருந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மோஸ் அமத்சியாவுக்குப் பிரதியுத்தரமாக: நான் தீர்க்கதரிசியுமல்ல, தீர்க்கதரிசியின் புத்திரனுமல்ல; நான் மந்தை மேய்க்கிறவனும், காட்டத்திப்பழங்களைப் பொறுக்குகிறவனுமாயிருந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் மந்தையின் பின்னாலே போகிறபோது என்னைக் கர்த்தர் அழைத்து, நீ போய் என் ஜனமாகிய இஸ்ரவேலுக்கு விரோதமாகத் தீர்க்கதரிசனம் சொல்லு என்று கர்த்தர் உரைத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் மந்தையின் பின்னாலே போகிறபோது என்னைக் கர்த்தர் அழைத்து, நீ போய் என் ஜனமாகிய இஸ்ரவேலுக்கு விரோதமாகத் தீர்க்கதரிசனம் சொல்லு என்று கர்த்தர் உரை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ோதும் நீ கர்த்தருடைய வார்த்தையைக் கேள்; இஸ்ரவேலுக்கு விரோதமாய்த் தீர்க்கதரிசனம் சொல்லாதே, ஈசாக்கின் வம்சத்தாருக்கு விரோதமாக ஒன்றையும் சொல்லாதே என்று சொல்லுகிறாய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ோதும் நீ கர்த்தருடைய வார்த்தையைக் கேள்; இஸ்ரவேலுக்கு விரோதமாய்த் தீர்க்கதரிசனம் சொல்லாதே, ஈசாக்கின் வம்சத்தாருக்கு விரோதமாக ஒன்றையும் சொல்லாதே என்று சொல்லுகிறாய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ஆண்டவர் எனக்குக் காண்பித்ததாவது: இதோ, ராஜாவினுடைய புல்லறுப்புக்குப்பின்பு இரண்டாம் கந்தாயத்துப் புல் முளைக்கத் தொடங்குகையில் அவர் வெட்டுக்கிளிகளை உண்டாக்க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ினிமித்தம்: உன் பெண்ஜாதி நகரத்தில் வேசியாவாள்; உன் குமாரரும் உன் குமாரத்திகளும் பட்டயத்தால் விழுவார்கள்; உன் வயல் அளவு நூலால் பங்கிட்டுக்கொள்ளப்படும்; நீயாவெனில் அசுத்தமான தேசத்திலே செத்துப்போவாய்; இஸ்ரவேலும் தன் தேசத்திலிருந்து சிறைபிடிக்கப்பட்டுக் கொண்டுபோகப்படுவான் என்று கர்த்தர் சொல்லுகிறார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ினிமித்தம்: உன் பெண்ஜாதி நகரத்தில் வேசியாவாள்; உன் குமாரரும் உன் குமாரத்திகளும் பட்டயத்தால் விழுவார்கள்; உன் வயல் அளவு நூலால் பங்கிட்டுக்கொள்ளப்படும்; நீயாவெனில் அசுத்தமான தேசத்திலே செத்துப்போவாய்; இஸ்ரவேலும் தன் தேசத்திலிருந்து சிறைபிடிக்கப்பட்டுக் கொண்டுபோகப்படுவான் என்று கர்த்தர் சொல்லுகிறார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ினிமித்தம்: உன் பெண்ஜாதி நகரத்தில் வேசியாவாள்; உன் குமாரரும் உன் குமாரத்திகளும் பட்டயத்தால் விழுவார்கள்; உன் வயல் அளவு நூலால் பங்கிட்டுக்கொள்ளப்படும்; நீயாவெனில் அசுத்தமான தேசத்திலே செத்துப்போவாய்; இஸ்ரவேலும் தன் தேசத்திலிருந்து சிறைபிடிக்கப்பட்டுக் கொண்டுபோகப்படுவான் என்று கர்த்தர் சொல்லுகிறார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ைகள் தேசத்தின் புல்லைத்தின்று தீர்ந்தபோது, நான்: கர்த்தராகிய ஆண்டவரே மன்னித்தருளும்; யாக்கோபு திரும்ப யாராலே எழுந்திருப்பான்? அவன் சிறுத்துப்போனான் என்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ைகள் தேசத்தின் புல்லைத்தின்று தீர்ந்தபோது, நான்: கர்த்தராகிய ஆண்டவரே மன்னித்தருளும்; யாக்கோபு திரும்ப யாராலே எழுந்திருப்பான்? அவன் சிறுத்துப்போனான் என்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தற்கு மனஸ்தாபப்பட்டு, அப்படி ஆவதில்லை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ாகிய ஆண்டவர் எனக்குக் காண்பித்ததாவது: இதோ, அக்கினியாலே நியாயம் விசாரிப்பேன் என்று கர்த்தராகிய ஆண்டவர் ஏற்பட்டார்; அது மகா ஆழியைப் பட்சித்தது, அதில் ஒரு பங்கைப் பட்சித்துத் தீர்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ாகிய ஆண்டவர் எனக்குக் காண்பித்ததாவது: இதோ, அக்கினியாலே நியாயம் விசாரிப்பேன் என்று கர்த்தராகிய ஆண்டவர் ஏற்பட்டார்; அது மகா ஆழியைப் பட்சித்தது, அதில் ஒரு பங்கைப் பட்சித்துத் தீர்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ான்: கர்த்தராகிய ஆண்டவரே, நிறுத்துமே; யாக்கோபு திரும்ப யாராலே எழுந்திருப்பான்? அவன் சிறுத்துப்போனான் என்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के विषय में भी यहोवा पछताया; और परमेश्वर यहोवा ने कहा, ऐसी बात फिर न हो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सने मुझे यह भी दिखाया: मैं ने देखा कि प्रभु साहुल लगाकर बनाईं हुई किसी भीत पर खड़ा है,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थ में साहुल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होवा ने मुझ से कहा, हे आमोस, तुझे क्या देख पड़ता है? मैं ने कहा, एक साहुल। तब परमेश्वर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, देख, मैं अपनी प्रजा इस्राएल के बीच में साहुल लग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मैं अब उन को न छोडूंगा। इसहाक के ऊंचे स्थान उजाड़, और इस्राएल के पवित्र स्थान सुनसान हो जाएं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मैं यारोबाम के घराने पर तलवार खींचे हुए चढ़ाई करू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बेतेल के याजक अमस्याह ने इस्राएल के राजा यारोबाम के पास कहला भेजा, कि, आमोस ने इस्राएल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राने के बीच में तुझ से राजद्रोह की गोष्ठी की है; उसके सारे वचनों को देश नहीं सह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क्योंकि आमोस यों कहता है, कि, यारोबाम तलवार से मारा जाएगा, और इस्राएल अपनी भूमि पर से निश्च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रमेश्वर यहोवा ने मुझे यह दिखाया, और मैं क्या देखता हूं कि उसने पिछली घास के उगने के आरम्भ म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ंघुआई में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अमस्याह ने आमोस से कहा, हे दर्शी, यहां से निकल कर यहूदा देश में भाग जा, और वहीं रोटी खाया क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हीं भविष्यद्वाणी किया कर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न्तु बेतेल में फिर कभी भविष्यद्वाणी न करना, क्योंकि यह राजा का पवित्र स्थान और राज-नग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आमोस ने उत्तर देकर अमस्याह से कहा, मैं ने तो भविष्यद्वक्ता था, और न भविष्यद्वक्ता का बेटा;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गाय-बैल का चरवाहा, और गूलर के वृक्षों का छांटनेहार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यहोवा ने मुझे भेड़-बकरियों के पीछे पीछे फिरने से बुला कर कहा, जा, मेरी प्रजा इस्राएल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ाणी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सलिये अब तू यहोवा का वचन सुन, तू कहता है कि इस्राएल के विरुद्ध भविष्यद्वाणी मत कर; और इसहाक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राने के विरुद्ध बार बार वचन मत सु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टिड्डियां उत्पन्न की; और वह राजा की कटनी के बाद की पिछली घास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 कारण यहोवा यों कहता है, तेरी स्त्री नगर में वेश्या हो जाएगी, और तेरे बेटे-बेटियां तलवार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री जाएंगी, और तेरी भूमि डोरी डाल कर बांट ली जाएगीं; और तू आप अशुद्ध देश में मरेगा, और इस्राएल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ूमि पर से निश्चय बंधआई में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जब वे घास खा चुकीं, तब मैं ने कहा, हे परमेश्वर यहोवा, क्षमा कर! नहीं तो याकूब कैसे स्थिर र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ेगा? वह कितना निर्बल ह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के विषय में यहोवा पछताया, और उस से कहा, ऐसी बात अब न हो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मेश्वर यहोवा ने मुझे यह दिखाया: और क्या देखता हूं कि परमेश्वर यहोवा ने आग के द्वारा मुकद्द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ड़ने को पुकारा, और उस आग से महासागर सूख गया, और देश भी भस्म हुआ चाह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मैं ने कहा, हे परमेश्वर यहोवा, थम जा! नहीं तो याकूब कैसे स्थिर रह सकेगा? वह कैसा निर्बल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मोस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2026-08-03T23:15:02Z</dcterms:created>
  <dcterms:modified xsi:type="dcterms:W3CDTF">2026-08-03T23:15:02Z</dcterms:modified>
  <dc:title>आमोस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