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 near to the Kingdom ! yet what dost thou lack ?
So near to the Kingdom ! what keepeth thee back ?  
Renounce every idol, though dear it may be, 
And come to the Saviour now pleading with the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ead - - ing with thee! . . .  
The Saviour is pleading, is pleading with thee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 near, that thou hearest the songs that resound 
From those who, believing, a pardon have found ! 
So near, yet unwilling to give up thy sin,
When Jesus is waiting to welcome thee 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die with no hope ! hast thou counted the cost ?----- 
To die out of Christ, and thy soul to be lost ?
So near to the Kingdom ! oh come, we implore !
While Jesus is pleading, come enter the doo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2026-07-30T13:51:29Z</dcterms:created>
  <dcterms:modified xsi:type="dcterms:W3CDTF">2026-07-30T13:51:29Z</dcterms:modified>
  <dc:title>Hymn : 334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