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கல் கெபியினுடைய வாசலின்மேல் கொண்டுவந்து வைக்கப்பட்டது; தானியேலைப்பற்றிய தீர்மானம் மாற்றப்படாதபடிக்கு ராஜா தன் மோதிரத்தினாலும் தன் பிரபுக்களின் மோதிரத்தினாலும் அதின்மேல் முத்திரைபோ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கல் கெபியினுடைய வாசலின்மேல் கொண்டுவந்து வைக்கப்பட்டது; தானியேலைப்பற்றிய தீர்மானம் மாற்றப்படாதபடிக்கு ராஜா தன் மோதிரத்தினாலும் தன் பிரபுக்களின் மோதிரத்தினாலும் அதின்மேல் முத்திரைபோ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ராஜா தன் அரமனைக்குப்போய், இராமுழுதும் போஜனம்பண்ணாமலும், கீதவாத்தியம் முதலானவைகளைத் தனக்கு முன்பாக வரவொட்டாமலும் இருந்தான்; அவனுக்கு நித்திரையும் வராமற்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ராஜா தன் அரமனைக்குப்போய், இராமுழுதும் போஜனம்பண்ணாமலும், கீதவாத்தியம் முதலானவைகளைத் தனக்கு முன்பாக வரவொட்டாமலும் இருந்தான்; அவனுக்கு நித்திரையும் வராமற்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லமே கிழக்கு வெளுக்கும்போது ராஜா எழுந்திருந்து, சிங்கங்களின் கெபிக்குத் தீவிரமாய்ப் 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 கெபியின் கிட்டவந்தபோது, துயரசத்தமாய்த் தானியேலைக் கூப்பிட்டு: தானியேலே, ஜீவனுள்ள தேவனுடைய தாசனே, நீ இடைவிடாமல் ஆராதிக்கிற உன் தேவன் உன்னைச் சிங்கங்களுக்குத் தப்புவிக்க வல்லவராயிருந்தாரா என்று தானியேலைக் கே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ராஜா கெபியின் கிட்டவந்தபோது, துயரசத்தமாய்த் தானியேலைக் கூப்பிட்டு: தானியேலே, ஜீவனுள்ள தேவனுடைய தாசனே, நீ இடைவிடாமல் ஆராதிக்கிற உன் தேவன் உன்னைச் சிங்கங்களுக்குத் தப்புவிக்க வல்லவராயிருந்தாரா என்று தானியேலைக் கே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தானியேல்: ராஜாவே நீர் என்றும் வாழ்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ங்கங்கள் என்னைச் சேதப்படுத்தாதபடிக்கு தேவன் தம்முடைய தூதனை அனுப்பி, அவைகளின் வாயைக் கட்டிப்போட்டார்; அதேனென்றால் அவருக்கு முன்பாக நான் குற்றமற்றவனாய்க் காணப்பட்டேன்; ராஜாவாகிய உமக்கு முன்பாகவும் நான் நீதிகேடு செய்ததி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ங்கங்கள் என்னைச் சேதப்படுத்தாதபடிக்கு தேவன் தம்முடைய தூதனை அனுப்பி, அவைகளின் வாயைக் கட்டிப்போட்டார்; அதேனென்றால் அவருக்கு முன்பாக நான் குற்றமற்றவனாய்க் காணப்பட்டேன்; ராஜாவாகிய உமக்கு முன்பாகவும் நான் நீதிகேடு செய்ததில்லை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ராஜாவை நோக்கி: சிறைபிடிக்கப்பட்ட யூதேயாதேசத்தின் புத்திரரில் தானியேல் என்பவன் உம்மையும் நீர் கையெழுத்து வைத்துக்கொடுத்த கட்டளையையும் மதியாமல், தினம் மூன்று வேளையும் தான் பண்ணும் விண்ணப்பத்தைப் பண்ணுகிறான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ங்கங்கள் என்னைச் சேதப்படுத்தாதபடிக்கு தேவன் தம்முடைய தூதனை அனுப்பி, அவைகளின் வாயைக் கட்டிப்போட்டார்; அதேனென்றால் அவருக்கு முன்பாக நான் குற்றமற்றவனாய்க் காணப்பட்டேன்; ராஜாவாகிய உமக்கு முன்பாகவும் நான் நீதிகேடு செய்ததில்லை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்யம் முழுவதையும் ஆளும்படிக்குத் தன் ராஜ்யத்தின்மேல் நூற்றிருபது தேசாதிபதிகள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்யம் முழுவதையும் ஆளும்படிக்குத் தன் ராஜ்யத்தின்மேல் நூற்றிருபது தேசாதிபதிகள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ராஜா தன்னில் மிகவும் சந்தோஷப்பட்டு தானியேலைக் கெபியிலிருந்து தூக்கிவிடச் சொன்னான்; அப்படியே தானியேல் கெபியிலிருந்து தூக்கிவிடப்பட்டான்; அவன் தன் தேவன்பேரில் விசுவாசித்திருந்தபடியால், அவனில் ஒரு சேதமும் காணப்பட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ராஜா தன்னில் மிகவும் சந்தோஷப்பட்டு தானியேலைக் கெபியிலிருந்து தூக்கிவிடச் சொன்னான்; அப்படியே தானியேல் கெபியிலிருந்து தூக்கிவிடப்பட்டான்; அவன் தன் தேவன்பேரில் விசுவாசித்திருந்தபடியால், அவனில் ஒரு சேதமும் காணப்பட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ராஜா தன்னில் மிகவும் சந்தோஷப்பட்டு தானியேலைக் கெபியிலிருந்து தூக்கிவிடச் சொன்னான்; அப்படியே தானியேல் கெபியிலிருந்து தூக்கிவிடப்பட்டான்; அவன் தன் தேவன்பேரில் விசுவாசித்திருந்தபடியால், அவனில் ஒரு சேதமும் காணப்படவ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க்கு நஷ்டம் வராதபடிக்கு அந்த தேசாதிபதிகள் கணக்கு ஒப்புவிக்கிறதற்காக அவர்களுக்கு மேலாக மூன்று பிரதானிகளையும் ஏற்படுத்துவது தரியுவுக்கு நலமென்று கண்டது; இவர்களில் தானியேல் ஒருவனாய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க்கு நஷ்டம் வராதபடிக்கு அந்த தேசாதிபதிகள் கணக்கு ஒப்புவிக்கிறதற்காக அவர்களுக்கு மேலாக மூன்று பிரதானிகளையும் ஏற்படுத்துவது தரியுவுக்கு நலமென்று கண்டது; இவர்களில் தானியேல் ஒருவனா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ியேலின்மேல் குற்றஞ்சாற்றின மனுஷரையோவென்றால் ராஜா கொண்டுவரச்சொன்னான்; அவர்களையும் அவர்கள் குமாரரையும் அவர்கள் மனைவிகளையும் சிங்கங்களின் கெபியிலே போட்டார்கள்; அவர்கள் கெபியின் அடியிலே சேருமுன்னே சிங்கங்கள் அவர்கள்மேல் பாய்ந்து, அவர்கள் எலும்புகளையெல்லாம் நொறுக்கிப்போ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ியேலின்மேல் குற்றஞ்சாற்றின மனுஷரையோவென்றால் ராஜா கொண்டுவரச்சொன்னான்; அவர்களையும் அவர்கள் குமாரரையும் அவர்கள் மனைவிகளையும் சிங்கங்களின் கெபியிலே போட்டார்கள்; அவர்கள் கெபியின் அடியிலே சேருமுன்னே சிங்கங்கள் அவர்கள்மேல் பாய்ந்து, அவர்கள் எலும்புகளையெல்லாம் நொறுக்கிப்போ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ராஜாவை நோக்கி: சிறைபிடிக்கப்பட்ட யூதேயாதேசத்தின் புத்திரரில் தானியேல் என்பவன் உம்மையும் நீர் கையெழுத்து வைத்துக்கொடுத்த கட்டளையையும் மதியாமல், தினம் மூன்று வேளையும் தான் பண்ணும் விண்ணப்பத்தைப் பண்ணுகிறான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ியேலின்மேல் குற்றஞ்சாற்றின மனுஷரையோவென்றால் ராஜா கொண்டுவரச்சொன்னான்; அவர்களையும் அவர்கள் குமாரரையும் அவர்கள் மனைவிகளையும் சிங்கங்களின் கெபியிலே போட்டார்கள்; அவர்கள் கெபியின் அடியிலே சேருமுன்னே சிங்கங்கள் அவர்கள்மேல் பாய்ந்து, அவர்கள் எலும்புகளையெல்லாம் நொறுக்கிப்போ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யிருக்கையில் தானியேல் பிரதானிகளுக்கும் தேசாதிபதிகளுக்கும் மேற்பட்டவனாயிருந்தான்; தானியேலுக்குள் விசேஷித்த ஆவி இருந்தமையால் அவனை ராஜ்யம் முழுமைக்கும் அதிகாரியாக ஏற்படுத்த ராஜா நினை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யிருக்கையில் தானியேல் பிரதானிகளுக்கும் தேசாதிபதிகளுக்கும் மேற்பட்டவனாயிருந்தான்; தானியேலுக்குள் விசேஷித்த ஆவி இருந்தமையால் அவனை ராஜ்யம் முழுமைக்கும் அதிகாரியாக ஏற்படுத்த ராஜா நினை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ராஜாவாகிய தரியு தேசமெங்கும் குடியிருக்கிற எல்லா ஜனங்களுக்கும், ஜாதியாருக்கும் பாஷைக்காரருக்கும் எழுதினது என்னவென்றால்: உங்களுக்குச் சமாதானம் பெருகக்கடவ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ராஜாவாகிய தரியு தேசமெங்கும் குடியிருக்கிற எல்லா ஜனங்களுக்கும், ஜாதியாருக்கும் பாஷைக்காரருக்கும் எழுதினது என்னவென்றால்: உங்களுக்குச் சமாதானம் பெருகக்கடவ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ராஜ்யத்தின் ஆளுகைக்குள் எங்குமுள்ளவர்கள் யாவரும் தானியேலின் தேவனுக்கு முன்பாக நடுங்கிப் பயப்படவேண்டுமென்று என்னாலே தீர்மானம்பண்ணப்படுகிறது; அவர் ஜீவனுள்ள தேவன். அவர் என்றென்றைக்கும் நிலைத்திருக்கிறவர்; அவருடைய ராஜ்யம் அழியாதது; அவருடைய கர்த்தத்துவம் முடிவுபரியந்தமும் நிற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ராஜ்யத்தின் ஆளுகைக்குள் எங்குமுள்ளவர்கள் யாவரும் தானியேலின் தேவனுக்கு முன்பாக நடுங்கிப் பயப்படவேண்டுமென்று என்னாலே தீர்மானம்பண்ணப்படுகிறது; அவர் ஜீவனுள்ள தேவன். அவர் என்றென்றைக்கும் நிலைத்திருக்கிறவர்; அவருடைய ராஜ்யம் அழியாதது; அவருடைய கர்த்தத்துவம் முடிவுபரியந்தமும் நிற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ராஜ்யத்தின் ஆளுகைக்குள் எங்குமுள்ளவர்கள் யாவரும் தானியேலின் தேவனுக்கு முன்பாக நடுங்கிப் பயப்படவேண்டுமென்று என்னாலே தீர்மானம்பண்ணப்படுகிறது; அவர் ஜீவனுள்ள தேவன். அவர் என்றென்றைக்கும் நிலைத்திருக்கிறவர்; அவருடைய ராஜ்யம் அழியாதது; அவருடைய கர்த்தத்துவம் முடிவுபரியந்தமும் நிற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ரதானிகளும் தேசாதிபதிகளும் ராஜ்யத்தின் விசாரிப்பிலே தானியேலைக் குற்றப்படுத்தும்படி முகாந்தரம் தேடினார்கள்; ஆனாலும் ஒரு முகாந்தரத்தையும் குற்றத்தையும் கண்டுபிடிக்க அவர்களால் கூடாதிருந்தது; அவன் உண்மையுள்ளவனாயிருந்தபடியால் அவன்மேல் சுமத்த யாதொரு குற்றமும் குறைவும் காணப்பட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ரதானிகளும் தேசாதிபதிகளும் ராஜ்யத்தின் விசாரிப்பிலே தானியேலைக் குற்றப்படுத்தும்படி முகாந்தரம் தேடினார்கள்; ஆனாலும் ஒரு முகாந்தரத்தையும் குற்றத்தையும் கண்டுபிடிக்க அவர்களால் கூடாதிருந்தது; அவன் உண்மையுள்ளவனாயிருந்தபடியால் அவன்மேல் சுமத்த யாதொரு குற்றமும் குறைவும் காணப்பட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ா இந்த வார்த்தைகளைக் கேட்டபோது, தன்னில் மிகவும் சஞ்சலப்பட்டு, தானியேலைக் காப்பாற்றும்படிக்கு அவன்பேரில் தன் மனதை வைத்து, அவனைத் தப்புவிக்கிறதற்காகச் சூரியன் அஸ்தமிக்கு மட்டும் பிரயாசப்பட்டுக்கொண்ட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னியேலைச் சிங்கங்களின் கைக்குத் தப்புவித்த அவரே தப்புவிக்கிறவரும் இரட்சிக்கிறவரும், வானத்திலும் பூமியிலும் அடையாளங்களையும் அற்புதங்களையும் செய்கிறவருமாயிருக்கிறார் என்று எழுத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னியேலைச் சிங்கங்களின் கைக்குத் தப்புவித்த அவரே தப்புவிக்கிறவரும் இரட்சிக்கிறவரும், வானத்திலும் பூமியிலும் அடையாளங்களையும் அற்புதங்களையும் செய்கிறவருமாயிருக்கிறார் என்று எழுத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ந்த மனுஷர்: நாம் இந்த தானியேலை அவனுடைய தேவனைப்பற்றிய வேதவிஷயத்திலே குற்றப்படுத்தும் முகாந்தரத்தைக் கண்டுபிடித்தாலொழிய அவனை வேறொன்றிலும் குற்றப்படுத்தும் முகாந்தரத்தைக் கண்டுபிடிக்கக் கூடாது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ந்த மனுஷர்: நாம் இந்த தானியேலை அவனுடைய தேவனைப்பற்றிய வேதவிஷயத்திலே குற்றப்படுத்தும் முகாந்தரத்தைக் கண்டுபிடித்தாலொழிய அவனை வேறொன்றிலும் குற்றப்படுத்தும் முகாந்தரத்தைக் கண்டுபிடிக்கக் கூடாது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ரியுவின் ராஜ்யபார காலத்திலும், பெர்சியனாகிய கோரேசுடைய ராஜ்யபாரகாலத்திலும் தானியேலின் காரியம் ஜெயமா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ந்தப் பிரதானிகளும் தேசாதிபதிகளும் கூட்டங்கூடி ராஜாவினிடத்தில் போய், அவனை நோக்கி: தரியு ராஜாவே, நீர் என்றும் வாழ்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ந்தப் பிரதானிகளும் தேசாதிபதிகளும் கூட்டங்கூடி ராஜாவினிடத்தில் போய், அவனை நோக்கி: தரியு ராஜாவே, நீர் என்றும் வாழ்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னாகிலும் முப்பது நாள்வரையில் ராஜாவாகிய உம்மைத்தவிர எந்த தேவனையானாலும் மனுஷனையானாலும் நோக்கி, யாதொரு காரியத்தைக்குறித்து விண்ணப்பம்பண்ணினால், அவன் சிங்கங்களின் கெபியிலே போடப்பட, ராஜா கட்டளை பிறப்பித்து, உறுதியான தாக்கீது செய்யவேண்டுமென்று ராஜ்யத்தினுடைய எல்லாப் பிரதானிகளும், தேசாதிபதிகளும், பிரபுக்களும், மந்திரிமார்களும் தலைவர்களும் ஆலோசனைபண்ணிக்கொண்டிருக்கி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னாகிலும் முப்பது நாள்வரையில் ராஜாவாகிய உம்மைத்தவிர எந்த தேவனையானாலும் மனுஷனையானாலும் நோக்கி, யாதொரு காரியத்தைக்குறித்து விண்ணப்பம்பண்ணினால், அவன் சிங்கங்களின் கெபியிலே போடப்பட, ராஜா கட்டளை பிறப்பித்து, உறுதியான தாக்கீது செய்யவேண்டுமென்று ராஜ்யத்தினுடைய எல்லாப் பிரதானிகளும், தேசாதிபதிகளும், பிரபுக்களும், மந்திரிமார்களும் தலைவர்களும் ஆலோசனைபண்ணிக்கொண்டிருக்கி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னாகிலும் முப்பது நாள்வரையில் ராஜாவாகிய உம்மைத்தவிர எந்த தேவனையானாலும் மனுஷனையானாலும் நோக்கி, யாதொரு காரியத்தைக்குறித்து விண்ணப்பம்பண்ணினால், அவன் சிங்கங்களின் கெபியிலே போடப்பட, ராஜா கட்டளை பிறப்பித்து, உறுதியான தாக்கீது செய்யவேண்டுமென்று ராஜ்யத்தினுடைய எல்லாப் பிரதானிகளும், தேசாதிபதிகளும், பிரபுக்களும், மந்திரிமார்களும் தலைவர்களும் ஆலோசனைபண்ணிக்கொண்டிருக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ா இந்த வார்த்தைகளைக் கேட்டபோது, தன்னில் மிகவும் சஞ்சலப்பட்டு, தானியேலைக் காப்பாற்றும்படிக்கு அவன்பேரில் தன் மனதை வைத்து, அவனைத் தப்புவிக்கிறதற்காகச் சூரியன் அஸ்தமிக்கு மட்டும் பிரயாசப்பட்டுக்கொண்ட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இப்போதும் ராஜாவே, மேதியருக்கும் பெர்சியருக்கும் இருக்கிற மாறாத பிரமாணத்தின்படியே, அந்தத் தாக்கீது மாற்றப்படாதபடி நீர் அதைக் கட்டளையிட்டு, அதற்குக் கையெழுத்து வைக்கவேண்டு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இப்போதும் ராஜாவே, மேதியருக்கும் பெர்சியருக்கும் இருக்கிற மாறாத பிரமாணத்தின்படியே, அந்தத் தாக்கீது மாற்றப்படாதபடி நீர் அதைக் கட்டளையிட்டு, அதற்குக் கையெழுத்து வைக்கவேண்டு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டியே ராஜாவாகிய தரியு அந்தக் கட்டளைப்பத்திரத்துக்குக் கையெழுத்து வை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னியேலோவென்றால், அந்தப் பத்திரத்துக்குக் கையெழுத்து வைக்கப்பட்டதென்று அறிந்தபோதிலும், தன் வீட்டுக்குள்ளேபோய், தன் மேலறையிலே எருசலேமுக்கு நேராக பலகணிகள் திறந்திருக்க, அங்கே தான் முன் செய்துவந்தபடியே தினம் மூன்று வேளையும் தன் தேவனுக்கு முன்பாக முழங்காற்படியிட்டு ஜெபம்பண்ணி, ஸ்தோத்திரம் செலுத்த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னியேலோவென்றால், அந்தப் பத்திரத்துக்குக் கையெழுத்து வைக்கப்பட்டதென்று அறிந்தபோதிலும், தன் வீட்டுக்குள்ளேபோய், தன் மேலறையிலே எருசலேமுக்கு நேராக பலகணிகள் திறந்திருக்க, அங்கே தான் முன் செய்துவந்தபடியே தினம் மூன்று வேளையும் தன் தேவனுக்கு முன்பாக முழங்காற்படியிட்டு ஜெபம்பண்ணி, ஸ்தோத்திரம் செலுத்த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னியேலோவென்றால், அந்தப் பத்திரத்துக்குக் கையெழுத்து வைக்கப்பட்டதென்று அறிந்தபோதிலும், தன் வீட்டுக்குள்ளேபோய், தன் மேலறையிலே எருசலேமுக்கு நேராக பலகணிகள் திறந்திருக்க, அங்கே தான் முன் செய்துவந்தபடியே தினம் மூன்று வேளையும் தன் தேவனுக்கு முன்பாக முழங்காற்படியிட்டு ஜெபம்பண்ணி, ஸ்தோத்திரம் செலுத்த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ந்த மனுஷர்கூட்டங்கூடி, தானியேல் தன் தேவனுக்கு முன்பாக ஜெபம்பண்ணி விண்ணப்பம்செய்கிறதைக் கண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ந்த மனுஷர்கூட்டங்கூடி, தானியேல் தன் தேவனுக்கு முன்பாக ஜெபம்பண்ணி விண்ணப்பம்செய்கிறதைக் கண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ர்கள் ராஜாவுக்கு முன்பாக வந்து, ராஜாவின் தாக்கீதைக்குறித்து: எந்த மனுஷனாகிலும் முப்பது நாள்வரையில் ராஜாவாகிய உம்மைத்தவிர எந்த தேவனையானாலும் மனுஷனையானாலும் நோக்கி யாதொரு காரியத்தைக்குறித்து விண்ணப்பம் பண்ணினால். அவன் சிங்கங்களின் கெபியிலே போடப்படவேண்டும் என்று நீர் கட்டளைப்பத்திரத்தில் கையெழுத்து வைத்தீர் அல்லவா என்றார்கள்; அதற்கு ராஜா: அந்தக் காரியம் மேதியருக்கும் பெர்சியருக்கும் இருக்கிற மாறாத பிரமாணத்தின்படி உறுதியாக்கப்பட்டதே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ர்கள் ராஜாவுக்கு முன்பாக வந்து, ராஜாவின் தாக்கீதைக்குறித்து: எந்த மனுஷனாகிலும் முப்பது நாள்வரையில் ராஜாவாகிய உம்மைத்தவிர எந்த தேவனையானாலும் மனுஷனையானாலும் நோக்கி யாதொரு காரியத்தைக்குறித்து விண்ணப்பம் பண்ணினால். அவன் சிங்கங்களின் கெபியிலே போடப்படவேண்டும் என்று நீர் கட்டளைப்பத்திரத்தில் கையெழுத்து வைத்தீர் அல்லவா என்றார்கள்; அதற்கு ராஜா: அந்தக் காரியம் மேதியருக்கும் பெர்சியருக்கும் இருக்கிற மாறாத பிரமாணத்தின்படி உறுதியாக்கப்பட்டதே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ந்த மனுஷர் ராஜாவினிடத்தில் கூட்டமாய் வந்து: ராஜா கட்டளையிட்ட எந்தத் தாக்கீதும் கட்டளையும் மாற்றப்படக் கூடாதென்பது மேதியருக்கும் பெர்சியருக்கும் பிரமாணமாயிருக்கிறதென்று அறிவீராக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ர்கள் ராஜாவுக்கு முன்பாக வந்து, ராஜாவின் தாக்கீதைக்குறித்து: எந்த மனுஷனாகிலும் முப்பது நாள்வரையில் ராஜாவாகிய உம்மைத்தவிர எந்த தேவனையானாலும் மனுஷனையானாலும் நோக்கி யாதொரு காரியத்தைக்குறித்து விண்ணப்பம் பண்ணினால். அவன் சிங்கங்களின் கெபியிலே போடப்படவேண்டும் என்று நீர் கட்டளைப்பத்திரத்தில் கையெழுத்து வைத்தீர் அல்லவா என்றார்கள்; அதற்கு ராஜா: அந்தக் காரியம் மேதியருக்கும் பெர்சியருக்கும் இருக்கிற மாறாத பிரமாணத்தின்படி உறுதியாக்கப்பட்டதே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ர்கள் ராஜாவுக்கு முன்பாக வந்து, ராஜாவின் தாக்கீதைக்குறித்து: எந்த மனுஷனாகிலும் முப்பது நாள்வரையில் ராஜாவாகிய உம்மைத்தவிர எந்த தேவனையானாலும் மனுஷனையானாலும் நோக்கி யாதொரு காரியத்தைக்குறித்து விண்ணப்பம் பண்ணினால். அவன் சிங்கங்களின் கெபியிலே போடப்படவேண்டும் என்று நீர் கட்டளைப்பத்திரத்தில் கையெழுத்து வைத்தீர் அல்லவா என்றார்கள்; அதற்கு ராஜா: அந்தக் காரியம் மேதியருக்கும் பெர்சியருக்கும் இருக்கிற மாறாத பிரமாணத்தின்படி உறுதியாக்கப்பட்டதே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ந்த மனுஷர் ராஜாவினிடத்தில் கூட்டமாய் வந்து: ராஜா கட்டளையிட்ட எந்தத் தாக்கீதும் கட்டளையும் மாற்றப்படக் கூடாதென்பது மேதியருக்கும் பெர்சியருக்கும் பிரமாணமாயிருக்கிறதென்று அறிவீராக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ராஜா கட்டளையிட, அவர்கள் தானியேலைக் கொண்டுவந்து, அவனைச் சிங்கங்களின் கெபியிலே போட்டார்கள். ராஜா தானியேலை நோக்கி: நீ இடைவிடாமல் ஆராதிக்கிற உன் தேவன் உன்னைத் தப்புவிப்ப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ராஜா கட்டளையிட, அவர்கள் தானியேலைக் கொண்டுவந்து, அவனைச் சிங்கங்களின் கெபியிலே போட்டார்கள். ராஜா தானியேலை நோக்கி: நீ இடைவிடாமல் ஆராதிக்கிற உன் தேவன் உன்னைத் தப்புவிப்பார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एक पत्थर लाकर उस गड़हे के मुंह पर रखा गया, और राजा ने उस पर अपनी अंगूठी से, और अपने प्रधा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अंगूठियों से मुहर लगा दी कि दानिय्येल के विषय में कुछ बदलने 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राजा अपने महल में चला गया, और उस रात को बिना भोजन पड़ा रहा; और उसके पास सुख विलास की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 नहीं पहुंचाई गई, और उसे नींद भी नहीं आ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भोर को पौ फटते ही राजा उठा, और सिंहों के गड़हे की ओर फुर्ती से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राजा गड़हे के निकट आया, तब शोक भरी वाणी से चिल्लाने लगा और दानिय्येल से कहा, हे दानिय्येल,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ते परमेश्वर के दास, क्या तेरा परमेश्वर जिसकी तू नित्य उपासना करता है, तुझे सिंहों से बचा सक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दानिय्येल ने राजा से कहा, हे राजा, तू युगयुग जीवित रह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मेरे परमेश्वर ने अपना दूत भेज कर सिंहों के मुंह को ऐसा बन्द कर रखा कि उन्होंने मेरी कुछ भी हान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की; इसका कारण यह है, कि मैं उसके साम्हने निर्दोष पाया गया; और हे राजा, तेरे सम्मुख भी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उन्होंने राजा से कहा, यहूदी बंधुओं में से जो दानिय्येल है, उसने, हे राजा, न तो तेरी ओर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भूल नहीं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दारा को यह अच्छा लगा कि अपने राज्य के ऊपर एक सौ बीस ऐसे अधिपति ठहराए, जो पूरे राज्य में अधि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राजा ने बहुत आनन्दित हो कर, दानिय्येल को गड़हे में से निकालने की आज्ञा दी। सो दानिय्येल गड़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निकाला गया, और उस पर हानि का कोई चिन्ह न पाया गया, क्योंकि वह अपने परमेश्वर पर विश्वास रख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नके ऊपर उसने तीन अध्यक्ष, जिन में से दानिय्येल एक था, इसलिये ठहराए, कि वे उन अधिपतिय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खा लिया करें, और इस रीति राजा की कुछ हानि न हो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राजा ने आज्ञा दी कि जिन पुरूषों ने दानिय्येल की चुगली खाई थी, वे अपने अपने लड़के-बाल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्रियों समेत लाकर सिंहों के गड़हे में डाल दिए जाएं; और वे गड़हे की पेंदी तक भी न पहुंचे कि सिंह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्यान दिया, और न तेरे हस्ताक्षर किए हुए आज्ञापत्र की ओर; वह दिन में तीन बार बिनती किया कर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न पर झपट कर सब हड्डियों समेत उन को चबा डा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यह देखा गया कि दानिय्येल में उत्तम आत्मा रहती है, तब उसको उन अध्यक्षों और अधिपतियों से अध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िष्ठा मिली; वरन राजा यह भी सोचता था कि उसको सारे राज्य के ऊपर ठह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दारा राजा ने सारी पृथ्वी के रहने वाले देश-देश और जाति-जाति के सब लोगों, और भिन्न-भिन्न भाष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लने वालों के पास यह लिखा, तुम्हारा बहुत कुशल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ैं यह आज्ञा देता हूं कि जहां जहां मेरे राज्य का अधिकार है, वहां के लोग दानिय्येल के परमेश्व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्मुख कांपते और थरथराते रहें, क्योंकि जीवता और युगानयुग तक रहने वाला परमेश्वर वही है; उसका राज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विनाशी और उसकी प्रभुता सदा स्थिर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अध्यक्ष और अधिपति राजकार्य के विषय में दानिय्येल के विरुद्ध दोष ढूंढ़ने लगे; परन्तु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योग्य था, और उसके काम में कोई भूल वा दोष न निकला, और वे ऐसा कोई अपराध वा दोष न पा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ह वचन सुनकर, राजा बहुत उदास हुआ, और दानिय्येल के बचाने के उपाय सोचने लगा; और सूर्य के अस्त हो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िसने दानिय्येल को सिंहों से बचाया है, वही बचाने और छुड़ाने वाला है; और स्वर्ग में और पृथ्व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िन्हों और चमत्कारों का प्रगट करने व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वे लोग कहने लगे, हम उस दानिय्येल के परमेश्वर की व्यवस्था को छोड़ और किसी विषय में उसके विर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दोष न पा सक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दानिय्येल, दारा और कुस्रू फारसी, दोनों के राज्य के दिनों में भाग्यवान्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वे अध्यक्ष और अधिपति राजा के पास उतावली से आए, और उस से कहा, हे राजा दारा, तू युगयुग जीव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राज्य के सारे अध्यक्षों ने, और हाकिमों, अधिपतियों, न्यायियों, और गवर्नरों ने भी आपास में सम्म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है, कि राजा ऐसी आज्ञा दे और ऐसी कड़ी आज्ञा निकाले, कि तीस दिन तक जो कोई, हे राजा, तुझे छोड़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नुष्य वा देवता से बिनती करे, वह सिंहों की मान्द में डाल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उसके बचाने का यत्न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लिये अब हे राजा, ऐसी आज्ञा दे, और इस पत्र पर हस्ताक्षर कर, जिस से यह बात मादियों और फारसिय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टल व्यवस्था के अनुसार अदल-बदल न हो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दारा राजा ने उस आज्ञा पत्र पर हस्ताक्षर कर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ब दानिय्येल को मालूम हुआ कि उस पत्र पर हस्ताक्षर किया गया है, तब वह अपने घर में गया जिस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रौठी कोठरी की खिड़कियां यरूशलेम के सामने खुली रहती थीं, और अपनी रीति के अनुसार जैसा वह दिन में त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र अपने परमेश्वर के साम्हने घुटने टेक कर प्रार्थना और धन्यवाद करता था, वैसा ही तब भी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उन पुरूषों ने उतावली से आकर दानिय्येल को अपने परमेश्वर के सामने बिनती करते और गिड़गिड़ात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वे राजा के पास जा कर, उसकी राजआज्ञा के विषय में उस से कहने लगे, हे राजा, क्या तू ने ऐ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पत्र पर हस्ताक्षर नहीं किया कि तीस दिन तक जो कोई तुझे छोड़ किसी मनुष्य वा देवता से बिनती करे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वे पुरूष राजा के पास उतावली से आकर कहने लगे, हे राजा, यह जान रख, कि मादियों और फारसिय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सिंहों की मान्द में डाल दिया जाएगा? राजा ने उत्तर दिया, हां, मादियों और फारसियों की अटल व्यवस्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अनुसार यह बात स्थि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व्यवस्था है कि जो जो मनाही वा आज्ञा राजा ठहराए, वह नहीं बदल सकत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राजा ने आज्ञा दी, और दानिय्येल लाकर सिंहों की मान्द में डाल दिया गया। उस समय राज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से कहा, तेरा परमेश्वर जिसकी तू नित्य उपासना करता है, वही तुझे बचाए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2026-09-07T01:00:22Z</dcterms:created>
  <dcterms:modified xsi:type="dcterms:W3CDTF">2026-09-07T01:00:22Z</dcterms:modified>
  <dc:title>दानिय्येल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