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கர்த்தருக்குள் மேன்மை பார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யோர் இதைக் கேட்டு அககளிப்ப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ந்து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உய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 வேண்டி நான் மன்றா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மொழி பகர்ந்தார் அவர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வித அச்சத்தினி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ை விடுவ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விரும்பி நன்மை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டுநாள் வாழ்ந்திட விருப்பம் உ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நான் எக்கால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சொல் வஞ்சக மொழ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விட்டு விலக்க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த்தேன் முகம் மலர்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மானம் அடைய விட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வி அழைத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 சாய்த்து பயம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ுகழ் எப்பொழு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ல் ஒல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லுடன் புகழ் பா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பவர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2026-07-30T13:14:40Z</dcterms:created>
  <dcterms:modified xsi:type="dcterms:W3CDTF">2026-07-30T13:14:40Z</dcterms:modified>
  <dc:title>துதிப் பாடல்கள் : 1033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