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ேறிடத்தில் ஆயிரம் நாள் வாழ்வதைவிட
உம்மிடத்தில் ஒரு நாள் மேலானது. (2)
ஒவ்வொரு நாளும் உமது இல்லத்தின் (2)
வாசலில் காத்திருப்பேன் - ஆமெ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
உம்முடைய திருச்சமூகம்
எவ்வளவு இன்பமான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
உம்முடைய திருச்சமூகம்
எவ்வளவு இன்பமானத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ா தேவனே உம்மையே நோக்கி
ஆர்வமுடன் கதறுகின்றது. (2)
உள்ளமும் உடலும் ஒவ்வொரு நாளும். (2)
கெம்பீரித்து சத்தமிடுது - ஆமெ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ுடைய சந்நிதியில் தங்கியிருப்போர்
உண்மையிலே பாக்கியவான்கள். (2)
தூய மனதுடன் துதிப்பார்கள். (2)
துதித்துக் கொண்டிருப்பார்கள் - ஆமெ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
உம்முடைய திருச்சமூகம்
எவ்வளவு இன்பமான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ிலே பெலன் கொள்ளும் மனிதர்களெல்லாம்
உண்மையிலே பாக்கியவான்கள். (2)
ஓடினாலும் களைப்படையார். (2)
நடந்தாலும் சோர்வடையார் - ஆமெ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
உம்முடைய திருச்சமூகம்
எவ்வளவு இன்பமான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ணீரின் பாதையில் நடக்கும்போதெல்லாம்
களிப்பான நீருற்றாய் மாற்றிக்கொள்வார்கள். (2)
வல்லமை மேலே வல்லமை கொண்டு (2)
சீயோனைக் காண்பார்கள் - ஆமெ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
உம்முடைய திருச்சமூகம்
எவ்வளவு இன்பமான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2026-07-30T19:11:27Z</dcterms:created>
  <dcterms:modified xsi:type="dcterms:W3CDTF">2026-07-30T19:11:27Z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