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பாவங்கள் எத்தன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ம் இழைத்தது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இதயத்தில் வழிந்தோடும் செங்குர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த்தை கழுவிடா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பாவங்கள் எத்தன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ரசதும் எண்ணிய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சிரசில் வழிந்தோடும் செங்குர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ரசதை கழுவிடா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பாவங்கள் எத்தன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ைகள் புரிந்தன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கைகளில் வழிந்தோடும் செங்குர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ைகளைக் கழுவிடா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பாவங்கள் எத்தன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ல்கள் புரிந்தன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கால்களில் வழிந்தோடும் செங்குர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ல்களைக் கழுவிடா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2026-07-31T13:08:54Z</dcterms:created>
  <dcterms:modified xsi:type="dcterms:W3CDTF">2026-07-31T13:08:54Z</dcterms:modified>
  <dc:title>துதிப் பாடல்கள் : 995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