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28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ake me, O my Father, take me ! 
Take me, save me, through Thy Son ;  
That which Thou wouldst have me, make me,
Let Thy will in me be done, 
Long from Thee my footsteps straying,
Thorny proved the way I trod ; 
Weary come I now, and praying, 
Take me to Thy love, my God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Fruitless years with grief recalling, 
Humbly I confess my sin ; 
At Thy feet, O Father, falling, 
To Thy household take me in. 
Freely now to Thee I proffer 
This repenting heart of mine ; 
Freely life and soul I offer, 
Gift unworthy love like Thin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nce the world's Redeemer, dying, 
Bare our sins upon the tree ; 
On that Sacrifice relying, 
Now I look in hope to Thee : 
Father, take me ! all forgiving, 
Fold me to Thy loving breast ; 
In Thy love for ever living, 
I must be for ever blest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2026-07-30T13:02:12Z</dcterms:created>
  <dcterms:modified xsi:type="dcterms:W3CDTF">2026-07-30T13:02:12Z</dcterms:modified>
  <dc:title>Hymn : 464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