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மும் உன்னதமுமான
சிங்காசனத்தில் வீற்றிருக்கும் (2)
சேனைகளின் கர்த்தராகிய
ராஜாவை என் கண்கள் காணட்டு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ின் கர்த்தர் பரிசுத்தர் (3)
பரிசுத்தர் பரிசுத்தர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ஒருவராய் சாவாமையுள்ளவர் அவர்
சேரக்கூடா ஒளிதனில் வாசம் செய்பவர் (2)
அகிலத்தை வார்த்தையால் சிருஷ்டித்தவர்
இயேசுவே உம்மையே ஆராதிப்பே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ின் கர்த்தர் பரிசுத்தர் (3)
பரிசுத்தர் பரிசுத்தர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தியும் அந்தமுமானவர் அவர்
அல்பாவும் ஒமேகாவுமானவர் அவர் (2)
இருந்தவரும் இருப்பவரும்
சீக்கிரம் வரப்போகும் ராஜா இவர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ின் கர்த்தர் பரிசுத்தர் (3)
பரிசுத்தர் பரிசுத்தர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ல்லா நாமத்திலும் மேலானவர்
முழங்கால்கள் முடங்கிடும் இவருக்கு முன் (2)
துதிகனம் மகிமைக்கு பாத்திரரே
தூயவர் இயேசுவை உயர்ந்திடுவே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ின் கர்த்தர் பரிசுத்தர் (3)
பரிசுத்தர் பரிசுத்தர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2026-07-30T20:02:06Z</dcterms:created>
  <dcterms:modified xsi:type="dcterms:W3CDTF">2026-07-30T20:02:06Z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