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மும் உன்னதமுமான
சிங்காசனத்தில் வீற்றிருக்கும் (2)
சேனைகளின் கர்த்தராகிய
ராஜாவை என் கண்கள் காணட்ட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ருவராய் சாவாமையுள்ளவர் அவர்
சேரக்கூடா ஒளிதனில் வாசம் செய்பவர் (2)
அகிலத்தை வார்த்தையால் சிருஷ்டித்தவர்
இயேசுவே உம்மையே ஆராதிப்ப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ியும் அந்தமுமானவர் அவர்
அல்பாவும் ஒமேகாவுமானவர் அவர் (2)
இருந்தவரும் இருப்பவரும்
சீக்கிரம் வரப்போகும் ராஜா இவ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ா நாமத்திலும் மேலானவர்
முழங்கால்கள் முடங்கிடும் இவருக்கு முன் (2)
துதிகனம் மகிமைக்கு பாத்திரரே
தூயவர் இயேசுவை உயர்ந்த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2026-09-16T13:43:55Z</dcterms:created>
  <dcterms:modified xsi:type="dcterms:W3CDTF">2026-09-16T13:43:55Z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