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லைவனம் ஆ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ான நேரம் ஜீவத் தண்ணீர் கொ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கமான நேரம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ந்தார்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 நேரம் வைத்தியர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அவர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த்தின் பாதையிலே ந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் நீதிபரர் இய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துதிப்பாய்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மலே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நீ துதித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் எல்லாம் துதிப்ப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ை என்ற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ை மன்ன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ோய்களை நீ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உன்னை சேர்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உதித்தார் கண்ணீர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ிடவே செந்நீர் வடித்தார்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ைவனமாம் பாரினில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2026-09-08T14:52:17Z</dcterms:created>
  <dcterms:modified xsi:type="dcterms:W3CDTF">2026-09-08T14:52:17Z</dcterms:modified>
  <dc:title>துதிப் பாடல்கள் : 235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