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13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ோலைவனம் ஆக்கின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கமான நேரம் ஜீவத் தண்ணீர் கொடு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ோகமான நேரம் அ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ோளில் சுமந்தார்-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லவீன நேரம் வைத்தியரா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வாழ்வில் அவர் போத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ியத்தின் பாதையிலே நித்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டத்தும் நீதிபரர் இயேசுவ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ம் துதிப்பாய்-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ழுவாமலே காத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்துமாவே நீ துதித்திடுவ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நாள் எல்லாம் துதிப்பேன்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 தேவனை என்றும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ங்களை மன்னித்த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 நோய்களை நீக்கின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ணில் உன்னை சேர்த்திட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ண்ணில் உதித்தார் கண்ணீர் யாவ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ோக்கிடவே செந்நீர் வடித்தார்-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லைவனமாம் பாரினில் உ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2026-07-25T10:24:20Z</dcterms:created>
  <dcterms:modified xsi:type="dcterms:W3CDTF">2026-07-25T10:24:20Z</dcterms:modified>
  <dc:title>துதிப் பாடல்கள் : 235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