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லைவனம் ஆக்கின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கமான நேரம் ஜீவத் தண்ணீர் கொடு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கமான நேரம்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ோளில் சுமந்தார்-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வீன நேரம் வைத்தியரா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வாழ்வில் அவர் போத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த்தின் பாதையிலே நித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ம் நீதிபரர் இயேசுவ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ம் துதிப்பாய்-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ுவாமலே கா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துமாவே நீ துதித்திடு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நாள் எல்லாம் துதிப்பேன்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தேவனை என்று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ங்களை மன்னித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நோய்களை நீக்கின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ில் உன்னை சேர்த்த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ில் உதித்தார் கண்ணீர் ய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க்கிடவே செந்நீர் வடித்தார்-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லைவனமாம் பாரினில் உ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2026-07-25T10:24:20Z</dcterms:created>
  <dcterms:modified xsi:type="dcterms:W3CDTF">2026-07-25T10:24:20Z</dcterms:modified>
  <dc:title>துதிப் பாடல்கள் : 235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