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512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ad us, Heavenly Father, lead us 
O'er the world's tempestuous sea ; 
Guide us, guard us, keep us, feed us, 
For we have no help but Thee ; 
Yet possessing every blessing, 
If our God our Father b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Saviour, breathe forgiveness o'er us, 
All our weakness Thou dost know ; 
Thou didst tread the earth before us, 
Thou didst feel its keenest woe ; 
Lone and dreary, faint and weary, 
Through the desert Thou didst go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Spirit of our God descending, 
Fill our hearts with heavenly joy ; 
Love with every feeling blending, 
Pleasures that can never cloy : 
Thus provided, pardoned, guided, 
Nothing can our peace destro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6">
  <a:themeElements>
    <a:clrScheme name="Theme8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2026-07-30T22:00:52Z</dcterms:created>
  <dcterms:modified xsi:type="dcterms:W3CDTF">2026-07-30T22:00:52Z</dcterms:modified>
  <dc:title>Hymn : 538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