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presProps" Target="presProps.xml"/>
  <Relationship Id="rId77" Type="http://schemas.openxmlformats.org/officeDocument/2006/relationships/viewProps" Target="viewProps.xml"/>
  <Relationship Id="rId7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ைத் தரையிலே போட்டுவிடுவேன்; நான் உன்னை வெட்டவெளியில் எறிந்துவிட்டு, ஆகாயத்துப் பறவைகளையெல்லாம் உன்மேல் இறங்கப்பண்ணி, பூமியனைத்தின் மிருகங்களையும் உன்னால் திருப்தியாக்கி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ைத் தரையிலே போட்டுவிடுவேன்; நான் உன்னை வெட்டவெளியில் எறிந்துவிட்டு, ஆகாயத்துப் பறவைகளையெல்லாம் உன்மேல் இறங்கப்பண்ணி, பூமியனைத்தின் மிருகங்களையும் உன்னால் திருப்தியாக்கி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சதையைப் பர்வதங்களின்மேல் போட்டு, உன் உடலினாலே பள்ளத்தாக்குகளை நிரப்பி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நீந்தின தேசத்தின்மேல் உன் இரத்தத்தைப் பர்வதங்கள்மட்டும் பாயச்செய்வேன்; ஆறுகள் உன்னாலே நிரம்ப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 நீந்தின தேசத்தின்மேல் உன் இரத்தத்தைப் பர்வதங்கள்மட்டும் பாயச்செய்வேன்; ஆறுகள் உன்னாலே நிரம்ப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 நான் அணைத்துப்போடுகையில், வானத்தை மூடி, அதின் நட்சத்திரங்களை இருண்டுபோகப்பண்ணுவேன்; சூரியனை மேகத்தினால் மூடுவேன், சந்திரனும் தன் ஒளியைக்கொடாதிருக்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னை நான் அணைத்துப்போடுகையில், வானத்தை மூடி, அதின் நட்சத்திரங்களை இருண்டுபோகப்பண்ணுவேன்; சூரியனை மேகத்தினால் மூடுவேன், சந்திரனும் தன் ஒளியைக்கொடாதிருக்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வானஜோதியான விளக்குகளையெல்லாம் உன்மேல் இருண்டுபோகப்பண்ணி, உன் தேசத்தின்மேல் அந்தகாரத்தை வர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வானஜோதியான விளக்குகளையெல்லாம் உன்மேல் இருண்டுபோகப்பண்ணி, உன் தேசத்தின்மேல் அந்தகாரத்தை வர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சங்காரத்தை ஜாதிகள்மட்டும் நீ அறியாத தேசங்கள்மட்டும் நான் எட்டப்பண்ணுகையில், அநேகம் ஜனங்களின் இருதயத்தை விசனமடையப்பண்ண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ன்னிரண்டாம் வருஷம் பன்னிரண்டாம் மாதம் முதல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சங்காரத்தை ஜாதிகள்மட்டும் நீ அறியாத தேசங்கள்மட்டும் நான் எட்டப்பண்ணுகையில், அநேகம் ஜனங்களின் இருதயத்தை விசனமடையப்பண்ண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ம் ஜனங்களை உன்னிமித்தம் திகைக்கப்பண்ணுவேன்; அவர்களின் ராஜாக்கள், தங்கள் முகங்களுக்கு முன்பாக என் பட்டயத்தை நான் வீசுகையில் மிகவும் திடுக்கிடுவார்கள்; நீ விழும் நாளில் அவரவர் தம்தம் பிராணனுக்காக நிமிஷந்தோறும் தத்தளிப்ப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ம் ஜனங்களை உன்னிமித்தம் திகைக்கப்பண்ணுவேன்; அவர்களின் ராஜாக்கள், தங்கள் முகங்களுக்கு முன்பாக என் பட்டயத்தை நான் வீசுகையில் மிகவும் திடுக்கிடுவார்கள்; நீ விழும் நாளில் அவரவர் தம்தம் பிராணனுக்காக நிமிஷந்தோறும் தத்தளிப்ப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நேகம் ஜனங்களை உன்னிமித்தம் திகைக்கப்பண்ணுவேன்; அவர்களின் ராஜாக்கள், தங்கள் முகங்களுக்கு முன்பாக என் பட்டயத்தை நான் வீசுகையில் மிகவும் திடுக்கிடுவார்கள்; நீ விழும் நாளில் அவரவர் தம்தம் பிராணனுக்காக நிமிஷந்தோறும் தத்தளிப்ப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ர்த்தராகிய ஆண்டவர் சொல்லுகிறது என்னவென்றால்: பாபிலோன் ராஜாவின் பட்டயம் உன்மேல் வர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ாக்கிரமசாலிகளின் பட்டயங்களால் உன் ஜனத்திரளை விழப்பண்ணுவேன்; அவர்களெல்லாரும் ஜாதிகளில் வல்லமையானவர்கள்; அவர்கள் எகிப்தின் ஆடம்பரத்தைக் கெடுப்பார்கள்; அதின் ஏராளமான கூட்டம் அழிக்கப்ப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ாக்கிரமசாலிகளின் பட்டயங்களால் உன் ஜனத்திரளை விழப்பண்ணுவேன்; அவர்களெல்லாரும் ஜாதிகளில் வல்லமையானவர்கள்; அவர்கள் எகிப்தின் ஆடம்பரத்தைக் கெடுப்பார்கள்; அதின் ஏராளமான கூட்டம் அழிக்கப்ப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ராக்கிரமசாலிகளின் பட்டயங்களால் உன் ஜனத்திரளை விழப்பண்ணுவேன்; அவர்களெல்லாரும் ஜாதிகளில் வல்லமையானவர்கள்; அவர்கள் எகிப்தின் ஆடம்பரத்தைக் கெடுப்பார்கள்; அதின் ஏராளமான கூட்டம் அழிக்கப்ப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ளான தண்ணீர்களின் கரைகளில் நடமாடுகிற அதின் மிருகஜீவன்களையெல்லாம் அழிப்பேன்; இனி மனுஷனுடைய கால் அவைகளைக் கலக்குவதுமில்லை, மிருகங்களுடைய குளம்புகள் அவைகளைக் குழப்புவதும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ிரளான தண்ணீர்களின் கரைகளில் நடமாடுகிற அதின் மிருகஜீவன்களையெல்லாம் அழிப்பேன்; இனி மனுஷனுடைய கால் அவைகளைக் கலக்குவதுமில்லை, மிருகங்களுடைய குளம்புகள் அவைகளைக் குழப்புவதும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ன்னிரண்டாம் வருஷம் பன்னிரண்டாம் மாதம் முதல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அவர்களுடைய தண்ணீர்களைத் தெளியப்பண்ணி, அவர்கள் ஆறுகளை எண்ணெயைப்போல் ஓடப்பண்ணுவ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கிப்துதேசத்தை பாழாக்கும்போதும், தேசம் தன் நிறைவை இழந்து வெறுமையாய்க் கிடக்கும்போதும், நான் அதில் குடியிருக்கிற யாவரையும் சங்கரிக்க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கிப்துதேசத்தை பாழாக்கும்போதும், தேசம் தன் நிறைவை இழந்து வெறுமையாய்க் கிடக்கும்போதும், நான் அதில் குடியிருக்கிற யாவரையும் சங்கரிக்க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எகிப்துதேசத்தை பாழாக்கும்போதும், தேசம் தன் நிறைவை இழந்து வெறுமையாய்க் கிடக்கும்போதும், நான் அதில் குடியிருக்கிற யாவரையும் சங்கரிக்கும்போதும், நான் கர்த்தர் என்று அறிந்துகொள்வ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ு புலம்பல்; இப்படிப் புலம்புவார்கள்; இப்படி ஜாதிகளின் குமாரத்திகள் புலம்புவார்கள்; இப்படி எகிப்துக்காகவும், அதினுடைய எல்லாத் திரளான ஜனங்களுக்காகவும் புலம்புவார்கள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இது புலம்பல்; இப்படிப் புலம்புவார்கள்; இப்படி ஜாதிகளின் குமாரத்திகள் புலம்புவார்கள்; இப்படி எகிப்துக்காகவும், அதினுடைய எல்லாத் திரளான ஜனங்களுக்காகவும் புலம்புவார்கள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னும் பன்னிரண்டாம் வருஷம் அந்த மாதத்தின் பதினைந்த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னும் பன்னிரண்டாம் வருஷம் அந்த மாதத்தின் பதினைந்தாந்தேதியிலே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நீ எகிப்தினுடைய ஏராளமான ஜனத்தினிமித்தம் புலம்பி, அவர்களையும் பிரபலமான ஜாதிகளின் குமாரத்திகளையும் குழியில் இறங்கினவர்கள் அண்டையிலே பூமியின் தாழ்விடங்களில் தள்ளிவிட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மனுபுத்திரனே, நீ எகிப்தினுடைய ஏராளமான ஜனத்தினிமித்தம் புலம்பி, அவர்களையும் பிரபலமான ஜாதிகளின் குமாரத்திகளையும் குழியில் இறங்கினவர்கள் அண்டையிலே பூமியின் தாழ்விடங்களில் தள்ளிவிட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ைக்குறித்துப் புலம்பி, அவனோடே சொல்லவேண்டியது என்னவென்றால்: ஜாதிகளுக்குள்ளே நீ பாலசிங்கத்துக்கு ஒப்பானவன்; நீ பெருந்தண்ணீர்களில் முதலையைப்போல் இருந்து உன் நதிகளில் எழும்பி, உன் கால்களால் தண்ணீர்களைக் கலக்கி அவைகளின் ஆறுகளைக் குழப்பிவிட்ட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ற்றவர்களைப்பார்க்கிலும் நீ அழகில் சிறந்தவளோ? நீ இறங்கி, விருத்தசேதனமில்லாதவர்களிடத்தில் கிட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ட்டயத்தால் வெட்டுண்டவர்களின் நடுவிலே விழுவார்கள், பட்டயத்துக்கு ஒப்புக்கொடுக்கப்பட்டிருக்கிறார்கள்; அவளையும் அவளுடைய ஜனத்திரள் யாவையும் பிடித்திழுங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் பட்டயத்தால் வெட்டுண்டவர்களின் நடுவிலே விழுவார்கள், பட்டயத்துக்கு ஒப்புக்கொடுக்கப்பட்டிருக்கிறார்கள்; அவளையும் அவளுடைய ஜனத்திரள் யாவையும் பிடித்திழுங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ாக்கிரமசாலிகளில் வல்லவர்களும் அவனுக்குத் துணைநின்றவர்களும், பாதாளத்தின் நடுவிலிருந்து அவனோடே பேசுவார்கள்; அவர்கள் விருத்தசேதனமில்லாதவர்களாய் பட்டயத்தால் வெட்டுண்டு இறங்கி, அங்கே கிடக்கி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ராக்கிரமசாலிகளில் வல்லவர்களும் அவனுக்குத் துணைநின்றவர்களும், பாதாளத்தின் நடுவிலிருந்து அவனோடே பேசுவார்கள்; அவர்கள் விருத்தசேதனமில்லாதவர்களாய் பட்டயத்தால் வெட்டுண்டு இறங்கி, அங்கே கிடக்கி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ங்கே அசூரும் அவனுடைய எல்லாக்கூட்டத்தாரும் கிடக்கிறார்கள்; அவனைச் சுற்றிலும் அவர்களுடைய பிரேதக்குழிகள் இருக்கிறது; அவர்கள் எல்லாரும் பட்டயத்தால் வெட்டுண்டு விழுந்தார்கள்தானே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ங்கே அசூரும் அவனுடைய எல்லாக்கூட்டத்தாரும் கிடக்கிறார்கள்; அவனைச் சுற்றிலும் அவர்களுடைய பிரேதக்குழிகள் இருக்கிறது; அவர்கள் எல்லாரும் பட்டயத்தால் வெட்டுண்டு விழுந்தார்கள்தான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தாளத்தின் பக்கங்களில் அவர்களுடைய பிரேதக்குழிகள் இருக்கிறது; அவனுடைய பிரேதக்குழியைச் சுற்றிலும் அவனுடைய கூட்டம் கிடக்கிறது, ஜீவனுள்ளோருடைய தேசத்திலே செடியுண்டாக்கின அவர்களெல்லாரும் பட்டயத்தால் வெட்டு விழுந்தவர்கள்தானே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தாளத்தின் பக்கங்களில் அவர்களுடைய பிரேதக்குழிகள் இருக்கிறது; அவனுடைய பிரேதக்குழியைச் சுற்றிலும் அவனுடைய கூட்டம் கிடக்கிறது, ஜீவனுள்ளோருடைய தேசத்திலே செடியுண்டாக்கின அவர்களெல்லாரும் பட்டயத்தால் வெட்டு விழுந்தவர்கள்தானே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 ஏலாமும் அவனுடைய பிரேதக்குழியைச் சுற்றிலும் அவனுடைய எல்லா ஏராளமான ஜனமும் கிடக்கிறார்கள்; அவர்களெல்லாரும் பட்டயத்தால் வெட்டுண்டு விழுந்து, விருத்தசேதனமில்லாதவர்களாய்ப் பூமியின் தாழ்விடங்களில் இறங்கினார்கள்; ஜீவனுள்ளோருடைய தேசத்திலே கெடியுண்டாக்கின அவர்கள், குழியில் இறங்கினவர்களோடேகூடத் தங்கள் அவமானத்தைச் சுமக்கிற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ைக்குறித்துப் புலம்பி, அவனோடே சொல்லவேண்டியது என்னவென்றால்: ஜாதிகளுக்குள்ளே நீ பாலசிங்கத்துக்கு ஒப்பானவன்; நீ பெருந்தண்ணீர்களில் முதலையைப்போல் இருந்து உன் நதிகளில் எழும்பி, உன் கால்களால் தண்ணீர்களைக் கலக்கி அவைகளின் ஆறுகளைக் குழப்பிவிட்டாய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 ஏலாமும் அவனுடைய பிரேதக்குழியைச் சுற்றிலும் அவனுடைய எல்லா ஏராளமான ஜனமும் கிடக்கிறார்கள்; அவர்களெல்லாரும் பட்டயத்தால் வெட்டுண்டு விழுந்து, விருத்தசேதனமில்லாதவர்களாய்ப் பூமியின் தாழ்விடங்களில் இறங்கினார்கள்; ஜீவனுள்ளோருடைய தேசத்திலே கெடியுண்டாக்கின அவர்கள், குழியில் இறங்கினவர்களோடேகூடத் தங்கள் அவமானத்தைச் சுமக்கிற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ங்கே ஏலாமும் அவனுடைய பிரேதக்குழியைச் சுற்றிலும் அவனுடைய எல்லா ஏராளமான ஜனமும் கிடக்கிறார்கள்; அவர்களெல்லாரும் பட்டயத்தால் வெட்டுண்டு விழுந்து, விருத்தசேதனமில்லாதவர்களாய்ப் பூமியின் தாழ்விடங்களில் இறங்கினார்கள்; ஜீவனுள்ளோருடைய தேசத்திலே கெடியுண்டாக்கின அவர்கள், குழியில் இறங்கினவர்களோடேகூடத் தங்கள் அவமானத்தைச் சுமக்கிற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ெட்டுண்டவர்களின் நடுவே அவனை அவனுடைய எல்லா ஏராளமான ஜனத்துக்குள்ளும் கிடத்தினார்கள்; அவனைச் சுற்றிலும் அவர்களுடைய பிரேதக்குழிகள் இருக்கிறது; அவர்களெல்லாரும் பட்டயத்தால் வெட்டுண்ட விருத்தசேதனமில்லாதவர்கள்; ஜீவனுள்ளோருடைய தேசத்திலே அவர்கள் கெடியுண்டாக்கினவர்களாயிருந்தும், அவர்கள் குழியில் இறங்கினவர்களோடேகூடத் தங்கள் அவமானத்தைச் சுமக்கிறார்கள்; அவன் வெட்டுண்டவர்களின் நடுவே வைக்கப்பட்டிருக்கிற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ெட்டுண்டவர்களின் நடுவே அவனை அவனுடைய எல்லா ஏராளமான ஜனத்துக்குள்ளும் கிடத்தினார்கள்; அவனைச் சுற்றிலும் அவர்களுடைய பிரேதக்குழிகள் இருக்கிறது; அவர்களெல்லாரும் பட்டயத்தால் வெட்டுண்ட விருத்தசேதனமில்லாதவர்கள்; ஜீவனுள்ளோருடைய தேசத்திலே அவர்கள் கெடியுண்டாக்கினவர்களாயிருந்தும், அவர்கள் குழியில் இறங்கினவர்களோடேகூடத் தங்கள் அவமானத்தைச் சுமக்கிறார்கள்; அவன் வெட்டுண்டவர்களின் நடுவே வைக்கப்பட்டிருக்கிற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ெட்டுண்டவர்களின் நடுவே அவனை அவனுடைய எல்லா ஏராளமான ஜனத்துக்குள்ளும் கிடத்தினார்கள்; அவனைச் சுற்றிலும் அவர்களுடைய பிரேதக்குழிகள் இருக்கிறது; அவர்களெல்லாரும் பட்டயத்தால் வெட்டுண்ட விருத்தசேதனமில்லாதவர்கள்; ஜீவனுள்ளோருடைய தேசத்திலே அவர்கள் கெடியுண்டாக்கினவர்களாயிருந்தும், அவர்கள் குழியில் இறங்கினவர்களோடேகூடத் தங்கள் அவமானத்தைச் சுமக்கிறார்கள்; அவன் வெட்டுண்டவர்களின் நடுவே வைக்கப்பட்டிருக்கிற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ெட்டுண்டவர்களின் நடுவே அவனை அவனுடைய எல்லா ஏராளமான ஜனத்துக்குள்ளும் கிடத்தினார்கள்; அவனைச் சுற்றிலும் அவர்களுடைய பிரேதக்குழிகள் இருக்கிறது; அவர்களெல்லாரும் பட்டயத்தால் வெட்டுண்ட விருத்தசேதனமில்லாதவர்கள்; ஜீவனுள்ளோருடைய தேசத்திலே அவர்கள் கெடியுண்டாக்கினவர்களாயிருந்தும், அவர்கள் குழியில் இறங்கினவர்களோடேகூடத் தங்கள் அவமானத்தைச் சுமக்கிறார்கள்; அவன் வெட்டுண்டவர்களின் நடுவே வைக்கப்பட்டிருக்கிற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மோசேக்கும் தூபாலும் அவர்களுடைய ஏராளமான ஜனங்களும் கிடக்கிறார்கள்; அவர்களைச்சுற்றிலும் அவர்களுடைய பிரேதக்குழிகள் இருக்கிறது; அவனுடைய ஜீவனுள்ளோருடைய தேசத்திலே கெடியுண்டாக்கினவர்களாயிருந்தும், அவர்களெல்லாரும் விருத்தசேதனமில்லாதவர்கள்; பட்டயத்தால் வெட்டுண்டு விழுவ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மோசேக்கும் தூபாலும் அவர்களுடைய ஏராளமான ஜனங்களும் கிடக்கிறார்கள்; அவர்களைச்சுற்றிலும் அவர்களுடைய பிரேதக்குழிகள் இருக்கிறது; அவனுடைய ஜீவனுள்ளோருடைய தேசத்திலே கெடியுண்டாக்கினவர்களாயிருந்தும், அவர்களெல்லாரும் விருத்தசேதனமில்லாதவர்கள்; பட்டயத்தால் வெட்டுண்டு விழுவார்கள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ஜீவனுள்ளோருடைய தேசத்திலே பராக்கிரமசாலிகளுக்குக் கெடியுண்டாக்குகிறவர்களாயிருந்தும், அவர்கள் விருத்தசேதனமில்லாதவர்களாய் விழுந்து, தங்கள் யுத்த ஆயுதங்களோடு பாதாளத்திலிறங்கின பராக்கிரமசாலிகளோடே இவர்கள் கிடப்பதில்லை; அவர்கள் தங்கள் பட்டயங்களைத் தங்கள் தலைகளின்கீழ் வைத்தார்கள்; ஆனாலும் அவர்களுடைய அக்கிரமம் தங்கள் எலும்புகளின்மேல் இருக்க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ஜீவனுள்ளோருடைய தேசத்திலே பராக்கிரமசாலிகளுக்குக் கெடியுண்டாக்குகிறவர்களாயிருந்தும், அவர்கள் விருத்தசேதனமில்லாதவர்களாய் விழுந்து, தங்கள் யுத்த ஆயுதங்களோடு பாதாளத்திலிறங்கின பராக்கிரமசாலிகளோடே இவர்கள் கிடப்பதில்லை; அவர்கள் தங்கள் பட்டயங்களைத் தங்கள் தலைகளின்கீழ் வைத்தார்கள்; ஆனாலும் அவர்களுடைய அக்கிரமம் தங்கள் எலும்புகளின்மேல் இருக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எகிப்தின் ராஜாவாகிய பார்வோனைக்குறித்துப் புலம்பி, அவனோடே சொல்லவேண்டியது என்னவென்றால்: ஜாதிகளுக்குள்ளே நீ பாலசிங்கத்துக்கு ஒப்பானவன்; நீ பெருந்தண்ணீர்களில் முதலையைப்போல் இருந்து உன் நதிகளில் எழும்பி, உன் கால்களால் தண்ணீர்களைக் கலக்கி அவைகளின் ஆறுகளைக் குழப்பிவிட்டாய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ஜீவனுள்ளோருடைய தேசத்திலே பராக்கிரமசாலிகளுக்குக் கெடியுண்டாக்குகிறவர்களாயிருந்தும், அவர்கள் விருத்தசேதனமில்லாதவர்களாய் விழுந்து, தங்கள் யுத்த ஆயுதங்களோடு பாதாளத்திலிறங்கின பராக்கிரமசாலிகளோடே இவர்கள் கிடப்பதில்லை; அவர்கள் தங்கள் பட்டயங்களைத் தங்கள் தலைகளின்கீழ் வைத்தார்கள்; ஆனாலும் அவர்களுடைய அக்கிரமம் தங்கள் எலும்புகளின்மேல் இருக்க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ஜீவனுள்ளோருடைய தேசத்திலே பராக்கிரமசாலிகளுக்குக் கெடியுண்டாக்குகிறவர்களாயிருந்தும், அவர்கள் விருத்தசேதனமில்லாதவர்களாய் விழுந்து, தங்கள் யுத்த ஆயுதங்களோடு பாதாளத்திலிறங்கின பராக்கிரமசாலிகளோடே இவர்கள் கிடப்பதில்லை; அவர்கள் தங்கள் பட்டயங்களைத் தங்கள் தலைகளின்கீழ் வைத்தார்கள்; ஆனாலும் அவர்களுடைய அக்கிரமம் தங்கள் எலும்புகளின்மேல் இருக்க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யும் விருத்தசேதனமில்லாதவர்களின் நடுவே நொறுங்குண்டு பட்டயத்தால் வெட்டுண்டவர்களோடே கிடப்பாய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நீயும் விருத்தசேதனமில்லாதவர்களின் நடுவே நொறுங்குண்டு பட்டயத்தால் வெட்டுண்டவர்களோடே கிடப்பாய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ங்கே ஏலாமும் அதின் ராஜாக்களும் அதின் எல்லாப் பிரபுக்களும் கிடக்கிறார்கள்; பட்டயத்தால் வெட்டுண்டவர்களிடத்தில் இவர்கள் தங்கள் வல்லமையோடுங்கூடக் கிடத்தப்பட்டார்கள்; இவர்கள் விருத்தசேதனமில்லாதவர்களிடத்திலும் குழியில் இறங்குகிறவர்களிடத்திலும் கிடக்கிற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ங்கே ஏலாமும் அதின் ராஜாக்களும் அதின் எல்லாப் பிரபுக்களும் கிடக்கிறார்கள்; பட்டயத்தால் வெட்டுண்டவர்களிடத்தில் இவர்கள் தங்கள் வல்லமையோடுங்கூடக் கிடத்தப்பட்டார்கள்; இவர்கள் விருத்தசேதனமில்லாதவர்களிடத்திலும் குழியில் இறங்குகிறவர்களிடத்திலும் கிடக்கிற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வடதிசை அதிபதிகள் அனைவரும் எல்லாச் சீதோனியரும் கிடக்கிறார்கள்; இவர்கள் கெடியுண்டாக்குகிறவர்களாயிருந்தாலும் தங்கள் பராக்கிரமத்தைக் குறித்து வெட்கப்பட்டு, வெட்டுண்டவர்களிடத்திலிறங்கி, பட்டயத்தால் வெட்டுண்டவர்களோடே விருத்தசேதனமில்லாதவர்களாய்க் கிடந்து, குழியில் இறங்கினவர்களிடத்தில் தங்கள் அவமானத்தைச் சுமந்துகொண்டிருக்கிற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வடதிசை அதிபதிகள் அனைவரும் எல்லாச் சீதோனியரும் கிடக்கிறார்கள்; இவர்கள் கெடியுண்டாக்குகிறவர்களாயிருந்தாலும் தங்கள் பராக்கிரமத்தைக் குறித்து வெட்கப்பட்டு, வெட்டுண்டவர்களிடத்திலிறங்கி, பட்டயத்தால் வெட்டுண்டவர்களோடே விருத்தசேதனமில்லாதவர்களாய்க் கிடந்து, குழியில் இறங்கினவர்களிடத்தில் தங்கள் அவமானத்தைச் சுமந்துகொண்டிருக்கிற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ங்கே வடதிசை அதிபதிகள் அனைவரும் எல்லாச் சீதோனியரும் கிடக்கிறார்கள்; இவர்கள் கெடியுண்டாக்குகிறவர்களாயிருந்தாலும் தங்கள் பராக்கிரமத்தைக் குறித்து வெட்கப்பட்டு, வெட்டுண்டவர்களிடத்திலிறங்கி, பட்டயத்தால் வெட்டுண்டவர்களோடே விருத்தசேதனமில்லாதவர்களாய்க் கிடந்து, குழியில் இறங்கினவர்களிடத்தில் தங்கள் அவமானத்தைச் சுமந்துகொண்டிருக்கிற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ார்வோன் அவர்களைப் பார்த்து தன் ஏராளமான ஜனத்தின்பேரிலும் ஆறுதலடைவான்; பட்டயத்தால் வெட்டுண்டார்களென்று, பார்வோனும் அவனுடைய சர்வ சேனையும் ஆறுதலடை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ாகிய ஆண்டவர் சொல்லுகிறார்: நான் வெகு ஜனக்கூட்டத்தைக்கொண்டு உன்மேல் என் வலையை வீசுவேன்; அவர்கள் என் வலையில் உன்னை இழுத்துக்கொள்வார்கள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பார்வோன் அவர்களைப் பார்த்து தன் ஏராளமான ஜனத்தின்பேரிலும் ஆறுதலடைவான்; பட்டயத்தால் வெட்டுண்டார்களென்று, பார்வோனும் அவனுடைய சர்வ சேனையும் ஆறுதலடைவார்கள் என்று கர்த்தராகிய ஆண்டவர் சொல்லுகிறார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னைப் பற்றிய கெடியை ஜீவனுள்ளோர் தேசத்தில் உண்டுபண்ணுகிறேன், பார்வோனும் அவனுடைய ஏராளமான ஜனமும் பட்டயத்தால் வெட்டுண்டவர்களிடத்தில் விருத்தசேதனமில்லாதவர்களின் நடுவே கிடத்தப்படுவார்கள் என்கிறதைக்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னைப் பற்றிய கெடியை ஜீவனுள்ளோர் தேசத்தில் உண்டுபண்ணுகிறேன், பார்வோனும் அவனுடைய ஏராளமான ஜனமும் பட்டயத்தால் வெட்டுண்டவர்களிடத்தில் விருத்தசேதனமில்லாதவர்களின் நடுவே கிடத்தப்படுவார்கள் என்கிறதைக்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ன்னைப் பற்றிய கெடியை ஜீவனுள்ளோர் தேசத்தில் உண்டுபண்ணுகிறேன், பார்வோனும் அவனுடைய ஏராளமான ஜனமும் பட்டயத்தால் வெட்டுண்டவர்களிடத்தில் விருத்தசேதனமில்லாதவர்களின் நடுவே கிடத்தப்படுவார்கள் என்கிறதைக்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கையால் கர்த்தராகிய ஆண்டவர் சொல்லுகிறார்: நான் வெகு ஜனக்கூட்டத்தைக்கொண்டு உன்மேல் என் வலையை வீசுவேன்; அவர்கள் என் வலையில் உன்னை இழுத்துக்கொள்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ன்னைத் தரையிலே போட்டுவிடுவேன்; நான் உன்னை வெட்டவெளியில் எறிந்துவிட்டு, ஆகாயத்துப் பறவைகளையெல்லாம் உன்மேல் இறங்கப்பண்ணி, பூமியனைத்தின் மிருகங்களையும் உன்னால் திருப்தியாக்கி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fowls of the heaven to remain upon you, and I will fill the beasts of the whole earth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 will lay your flesh upon the mountains, and fill the valleys with your he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 will also water with your blood the land wherein you swim, even to the mountains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vers shall be full of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n I shall put you out, I will cover the heaven, and make the stars thereof dark;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ver the sun with a cloud, and the moon shall not give her l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ll the bright lights of heaven will I make dark over you, and set darkness upon your land, say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I will also vex the hearts of many people, when I shall bring your destruction among the nati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it came to pass in the twelfth year, in the twelfth month, in the first day of the mon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the countries which you have not kn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ea, I will make many people amazed at you, and their kings shall be horribly afraid for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I shall brandish my sword before them; and they shall tremble at every moment, every man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own life, in the day of your f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thus says the Lord GOD; The sword of the king of Babylon shall come 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y the swords of the mighty will I cause your multitude to fall, the terrible of the natio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them: and they shall spoil the pomp of Egypt, and all the multitude thereof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oy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I will destroy also all the beasts thereof from beside the great waters; neither shall the fo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man trouble them any more, nor the hoofs of beasts trouble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 word of 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n will I make their waters deep, and cause their rivers to run like oil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en I shall make the land of Egypt desolate, and the country shall be destitute of that where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was full, when I shall strike all them that dwell therein, then shall they know that I a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is is the lamentation wherewith they shall lament her: the daughters of the nation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ment her: they shall lament for her, even for Egypt, and for all her multitude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It came to pass also in the twelfth year, in the fifteenth day of the month, that the wor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came unto m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Son of man, wail for the multitude of Egypt, and cast them down, even her, and the daughter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famous nations, unto the nether parts of the earth, with them that go down into the p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n of man, take up a lamentation for Pharaoh king of Egypt, and say unto him, You are lik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hom do you pass in beauty? go down, and be you laid with the uncircumcis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y shall fall in the midst of them that are slain by the sword: she is delivered to the sw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aw her and all her multitud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strong among the mighty shall speak to him out of the midst of hell with them that help hi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re gone down, they lie uncircumcised, slain by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sshur is there and all her company: his graves are about him: all of them slain, fallen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ose graves are set in the sides of the pit, and her company is round about her grave: a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slain, fallen by the sword, which caused terror in the land of the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re is Elam and all her multitude round about her grave, all of them slain, fallen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ng lion of the nations, and you are as a whale in the seas: and you came forth with your river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, which are gone down uncircumcised into the nether parts of the earth, which caused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error in the land of the living; yet have they borne their shame with them that go down to the p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y have set her a bed in the midst of the slain with all her multitude: her graves are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 him: all of them uncircumcised, slain by the sword: though their terror was caused in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iving, yet have they borne their shame with them that go down to the pit: he is put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 of them that be sl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re is Meshech, Tubal, and all her multitude: her graves are round about him: all of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circumcised, slain by the sword, though they caused their terror in the land of the 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y shall not lie with the mighty that are fallen of the uncircumcised, which are gone d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hell with their weapons of war: and they have laid their swords under their heads, but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roubled the waters with your feet, and fouled their riv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iquities shall be upon their bones, though they were the terror of the mighty in the land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iv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Yea, you shall be broken in the midst of the uncircumcised, and shall lie with them that a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in with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re is Edom, her kings, and all her princes, which with their might are laid by them that w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lain by the sword: they shall lie with the uncircumcised, and with them that go down to the p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ere be the princes of the north, all of them, and all the Zidonians, which are gone down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lain; with their terror they are ashamed of their might; and they lie uncircumcised with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be slain by the sword, and bear their shame with them that go down to the p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Pharaoh shall see them, and shall be comforted over all his multitude, even Pharaoh and all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us says the Lord GOD; I will therefore spread out my net over you with a company of m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y slain by the sword, says the 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For I have caused my terror in the land of the living: and he shall be laid in the mids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circumcised with them that are slain with the sword, even Pharaoh and all his multitude, say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; and they shall bring you up in my n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will I leave you upon the land, I will cast you forth upon the open field, and will 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2026-07-18T18:08:50Z</dcterms:created>
  <dcterms:modified xsi:type="dcterms:W3CDTF">2026-07-18T18:08:50Z</dcterms:modified>
  <dc:title>எசேக்கியேல்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