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04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ங்கே என் நேசர் என்றே அழு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ு அலைகிற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யக் கதவைத் திறவென்று கெஞ்சின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றோ ஏற்க மறுத்த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் உள்ளம் பொங்க கதவைத் திறந்த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ங்கே அவரில்லை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ான மொழியில் அவர் சொன்ன வாக்கா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ா சோர்வுற்றத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ருசலை மகளிர் பதினாயிரங்களி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ந்த என் நேசரை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ியின் அன்பினை 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 வேளை கண்டால் தூதொன்றை உரைப்ப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த்தால் சோகமடைந்த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மதுரமாய் பேசும் இவரே என் நேச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ற்றிலும் அழகுள்ளவ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ங்கின திரியை அணையாமல் தூண்ட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ின் மணவாளன்.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 ழ்வினில் மறந்தேன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ரோகங்கள் புரிந்தேனே 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ல்விகள் அடைந்தேனே – நா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 சகோதரியே பிரியமே புறாவ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்தமியே திறப்ப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ண்பனித் தூரலில் என் தலை நனைய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கு நேரம் நிற்கின்ற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2026-07-31T16:10:01Z</dcterms:created>
  <dcterms:modified xsi:type="dcterms:W3CDTF">2026-07-31T16:10:01Z</dcterms:modified>
  <dc:title>துதிப் பாடல்கள் : 246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