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ங்கே என் நேசர் என்றே அழு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அலை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க் கதவைத் திறவென்று கெஞ்சின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ோ ஏற்க மறுத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உள்ளம் பொங்க கதவைத் திற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ங்கே அவர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மொழியில் அவர் சொன்ன வாக்க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சோர்வுற்ற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ருசலை மகளிர் பதினாயிரங்கள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ந்த என் நேசர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யின் அன்பினை 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 வேளை கண்டால் தூதொன்றை உரைப்ப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த்தால் சோகமடைந்த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துரமாய் பேசும் இவரே என் நேச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அழகுள்ளவ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ின திரியை அணையாமல் தூண்ட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ணவாளன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 ழ்வினில் மறந்த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ோகங்கள் புரிந்தேனே 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்விகள் அடைந்தேனே –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சகோதரியே பிரியமே புறாவ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ியே திறப்ப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ண்பனித் தூரலில் என் தலை நனை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கு நேரம் நிற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2026-09-15T16:58:09Z</dcterms:created>
  <dcterms:modified xsi:type="dcterms:W3CDTF">2026-09-15T16:58:09Z</dcterms:modified>
  <dc:title>துதிப் பாடல்கள் : 246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