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33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orship the King,
All glorious above !
Oh, gratefully sing
His power and His love;
Our Shield and Defender,
The Ancient of Days,
Pavilioned in splendour,
And girded with prai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tell of His might,
Oh, sing of His grace !
Whose robe is the light,
Whose canopy space ;
His chariots of wrath
The deep thunder-clouds form,
And dark is His path
On the wings of the stor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earth with its store
Of wonders untold,
Almighty ! Thy power
Hath founded of old :
Hath 'stablished it fast
By a changeless decree ;
And round it hath cast,
Like a mantle,the se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y bountiful care,
What tongue can recite ?
It breathes in the air,
It shines in the light ;
It streams from the hills,
It descends to the plain,
And sweetly distils in
The dew and the ra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Frail children of dust,
And feeble as frail 
In Thee do we trust,
Nor find Thee to fail :
Thy mercies how tender,
How firm to the end !
Our Maker, Defender,
Redeemer, and Friend 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O measureless Might !
Ineffable Love !
While angels delight
To hymn Thee above,
The humbler creation,
Though feeble their lays,
With true adoration
Shall sing to Thy prai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2026-07-31T14:11:24Z</dcterms:created>
  <dcterms:modified xsi:type="dcterms:W3CDTF">2026-07-31T14:11:24Z</dcterms:modified>
  <dc:title>Hymn : 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