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ே, நாவானதும் சிறிய அவயவமாயிருந்தும் பெருமையானவைகளைப் பேசும். பாருங்கள், சிறிய நெருப்பு எவ்வளவு பெரிய காட்டைக் கொளுத்திவிடுகிறது!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வும் நெருப்புத்தான், அது அநீதி நிறைந்த உலகம்; நம்முடைய அவயவங்களில் நாவானது முழுச்சரீரத்தையும் கறைப்படுத்தி, ஆயுள் சக்கரத்தைக் கொளுத்திவிடுகிறதாயும், நரக அக்கினியினால் கொளுத்தப்படுகிறதாயும் இருக்கிறது!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வும் நெருப்புத்தான், அது அநீதி நிறைந்த உலகம்; நம்முடைய அவயவங்களில் நாவானது முழுச்சரீரத்தையும் கறைப்படுத்தி, ஆயுள் சக்கரத்தைக் கொளுத்திவிடுகிறதாயும், நரக அக்கினியினால் கொளுத்தப்படுகிறதாயும் இருக்கிறது!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கலவிதமான மிருகங்கள், பறவைகள், ஊரும்பிராணிகள், நீர்வாழும் ஜெந்துக்கள் ஆகிய இவைகளின் சுபாவம் மனுஷசுபாவத்தால அடக்கப்படும், அடக்கப்பட்டதுமுண்ட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கலவிதமான மிருகங்கள், பறவைகள், ஊரும்பிராணிகள், நீர்வாழும் ஜெந்துக்கள் ஆகிய இவைகளின் சுபாவம் மனுஷசுபாவத்தால அடக்கப்படும், அடக்கப்பட்டதுமுண்ட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வை அடக்க ஒரு மனுஷனாலும் கூடாது; அது அடங்காத பொல்லாங்குள்ளதும் சாவுக்கேதுவான விஷம் நிறைந்ததுமாயிருக்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வை அடக்க ஒரு மனுஷனாலும் கூடாது; அது அடங்காத பொல்லாங்குள்ளதும் சாவுக்கேதுவான விஷம் நிறைந்ததுமாயிருக்கிற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ாலே நாம் பிதாவாகிய தேவனைத் துதிக்கிறோம்; தேவனுடைய சாயலின்படி உண்டாக்கப்பட்ட மனுஷரை அதினாலேயே சபிக்கிற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ாலே நாம் பிதாவாகிய தேவனைத் துதிக்கிறோம்; தேவனுடைய சாயலின்படி உண்டாக்கப்பட்ட மனுஷரை அதினாலேயே சபிக்கிறோ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ுதித்தலும் சபித்தலும் ஒரேவாயிலிருந்து புறப்படுகிறது. என் சகோதரரே, இப்படியிருக்கலாகா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 சகோதரரே, அதிக ஆக்கினையை அடைவோம் என்று அறிந்து, உங்களில் அநேகர் போதகராகாதிருப்பீர்கள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ஒரே ஊற்றுக்கண்ணிலிருந்து தித்திப்பும் கசப்புமான தண்ணீர் சுரக்குமா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சகோதரரே, அத்திமரம் ஒலிவப்பழங்களையும், திராட்சச்செடி அத்திப்பழங்களையும் கொடுக்குமா? அப்படியே உவர்ப்பான நீரூற்றுத் தித்திப்பான ஜலத்தைக் கொடுக்கமாட்டா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சகோதரரே, அத்திமரம் ஒலிவப்பழங்களையும், திராட்சச்செடி அத்திப்பழங்களையும் கொடுக்குமா? அப்படியே உவர்ப்பான நீரூற்றுத் தித்திப்பான ஜலத்தைக் கொடுக்கமாட்டா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ங்களில் ஞானியும் விவேகியுமாயிருக்கிறவன் எவனோ, அவன் ஞானத்திற்குரிய சாந்தத்தோடே தன் கிரியைகளை நல்ல நடக்கையினாலே காண்பிக்கக்கடவ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ங்களில் ஞானியும் விவேகியுமாயிருக்கிறவன் எவனோ, அவன் ஞானத்திற்குரிய சாந்தத்தோடே தன் கிரியைகளை நல்ல நடக்கையினாலே காண்பிக்கக்கடவ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் இருதயத்திலே கசப்பான வைராக்கியத்தையும் விரோதத்தையும் வைத்தீர்களானால், நீங்கள் பெருமைபாராட்டாதிருங்கள்; சத்தியத்திற்கு விரோதமாய்ப் பொய்சொல்லாமலுமிருங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் இருதயத்திலே கசப்பான வைராக்கியத்தையும் விரோதத்தையும் வைத்தீர்களானால், நீங்கள் பெருமைபாராட்டாதிருங்கள்; சத்தியத்திற்கு விரோதமாய்ப் பொய்சொல்லாமலுமிருங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டிப்பட்ட ஞானம் பரத்திலிருந்து இறங்கிவருகிற ஞானமாயிராமல், லெளகிக சம்பந்தமானதும், ஜென்மசுபாவத்துக்குரியதும், பேய்த்தனத்துக்கடுத்ததுமாயிரு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ைராக்கியமும் விரோதமும் எங்கே உண்டோ, அங்கே கலகமும் சகல துர்ச்செய்கைகளுமுண்ட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ரத்திலிருந்து வருகிற ஞானமோ முதலாவது சுத்தமுள்ளதாயும், பின்பு சமாதானமும் சாந்தமும் இணக்கமுமுள்ளதாயும், இரக்கத்தாலும் நற்கனிகளாலும் நிறைந்ததாயும், பட்சபாதமில்லாததாயும், மாயமற்றதாயுமிருக்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ம் எல்லாரும் அநேக விஷயங்களில் தவறுகிறோம்; ஒருவன் சொல்தவறாதவனானால் அவன் பூரணபுருஷனும், தன் சரீரமுழுவதையும் கடிவாளத்தினாலே அடக்கிக்கொள்ளக்கூடியவனுமாயிருக்கி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ரத்திலிருந்து வருகிற ஞானமோ முதலாவது சுத்தமுள்ளதாயும், பின்பு சமாதானமும் சாந்தமும் இணக்கமுமுள்ளதாயும், இரக்கத்தாலும் நற்கனிகளாலும் நிறைந்ததாயும், பட்சபாதமில்லாததாயும், மாயமற்றதாயுமிருக்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தியாகிய கனியானது சமாதானத்தை நடப்பிக்கிறவர்களாலே சமாதானத்திலே விதைக்கப்படுகிற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ம் எல்லாரும் அநேக விஷயங்களில் தவறுகிறோம்; ஒருவன் சொல்தவறாதவனானால் அவன் பூரணபுருஷனும், தன் சரீரமுழுவதையும் கடிவாளத்தினாலே அடக்கிக்கொள்ளக்கூடியவனுமாயிருக்கி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ாருங்கள், குதிரைகள் நமக்குக் கீழ்ப்படியும்படிக்கு அவைகளின் வாய்களில் கடிவாளம்போட்டு, அவைகளுடைய முழுச்சரீரத்தையும் திருப்பி நடத்துகிற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ாருங்கள், குதிரைகள் நமக்குக் கீழ்ப்படியும்படிக்கு அவைகளின் வாய்களில் கடிவாளம்போட்டு, அவைகளுடைய முழுச்சரீரத்தையும் திருப்பி நடத்துகிறோ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ப்பல்களையும் பாருங்கள், அவைகள் மகா பெரியவைகளாயிருந்தாலும், கடுங்காற்றுகளால் அடிபட்டாலும், அவைகளை நடத்துகிறவன் போகும்படி யோசிக்கும் இடம் எதுவோ அவ்விடத்திற்கு நேராக மிகவும் சிறிதான சுக்கானாலே திருப்பப்பட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ப்பல்களையும் பாருங்கள், அவைகள் மகா பெரியவைகளாயிருந்தாலும், கடுங்காற்றுகளால் அடிபட்டாலும், அவைகளை நடத்துகிறவன் போகும்படி யோசிக்கும் இடம் எதுவோ அவ்விடத்திற்கு நேராக மிகவும் சிறிதான சுக்கானாலே திருப்பப்ப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ே, நாவானதும் சிறிய அவயவமாயிருந்தும் பெருமையானவைகளைப் பேசும். பாருங்கள், சிறிய நெருப்பு எவ்வளவு பெரிய காட்டைக் கொளுத்திவிடுகிறது!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5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आग लग जा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जीभ भी एक आग है: जीभ हमारे अंगों में अधर्म का एक लोक है और सारी देह पर कलंक लगाती है, और भवचक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आग लगा देती है और नरक कुण्ड की आग से जलती रह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क्योंकि हर प्रकार के बन-पशु, पक्षी, और रेंगने वाले जन्तु और जलचर तो मनुष्य जाति के वश में हो सक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 और हो भी ग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पर जीभ को मनुष्यों में से कोई वश में नहीं कर सकता; वह एक ऐसी बला है जो कभी रुकती ही नहीं;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ाण नाशक विष से भरी हु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इसी से हम प्रभु और पिता की स्तुति करते हैं; और इसी से मनुष्यों को जो परमेश्वर के स्वरूप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न्न हुए हैं श्राप दे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एक ही मुंह से धन्यवाद और श्राप दोनों निकल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हे मेरे भाइयों, तुम में से बहुत उपदेशक न बनें, क्योंकि जानते हो, कि हम उपदेशक और भी दोषी ठहर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हे मेरे भाइयों, ऐसा नहीं होना चाह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क्या सोते के एक ही मुंह से मीठा और खारा जल दोनों निकलते हैं? हे मेरे भाइयों, क्या अंजीर के पेड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जैतून, या दाख की लता में अंजीर लग सकते हैं? वैसे ही खारे सोते से मीठा पानी नहीं निकल सकत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ुम में ज्ञानवान और समझदार कौन है? जो ऐसा हो वह अपने कामों को अच्छे चालचलन से उस नम्रता सहि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गट करे जो ज्ञान से उत्पन्न हो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पर यदि तुम अपने अपने मन में कड़वी डाह और विरोध रखते हो, तो सत्य के विरोध में घमण्ड न करना, और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ो झूठ बोल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यह ज्ञान वह नहीं, जो ऊपर से उतरता है वरन सांसारिक, और शारीरिक, और शैतान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इसलिये कि जहां डाह और विरोध होता है, वहां बखेड़ा और हर प्रकार का दुष्कर्म भी हो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पर जो ज्ञान ऊपर से आता है वह पहिले तो पवित्र होता है फिर मिलनसार, कोमल और मृदुभाव और दय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इसलिये कि हम सब बहुत बार चूक जाते हैं: जो कोई वचन में नहीं चूकता, वही तो सिद्ध मनुष्य है; और सा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च्छे फलों से लदा हुआ और पक्षपात और कपट रहित हो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मिलाप कराने वालों के लिये धामिर्कता का फल मेल-मिलाप के साथ बोया जा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ह पर भी लगाम लगा सक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जब हम अपने वश में करने के लिये घोड़ों के मुंह में लगाम लगाते हैं, तो हम उन की सारी देह को भी फे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क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देखो, जहाज भी, यद्यपि ऐसे बड़े होते हैं, और प्रचण्ड वायु से चलाए जाते हैं, तौभी एक छोटी सी पतव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द्वारा मांझी की इच्छा के अनुसार घुमाए ज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वैसे ही जीभ भी एक छोटा सा अंग है और बड़ी बड़ी डींगे मारती है: देखो, थोड़ी सी आग से कितने बड़े व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க்கோபு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2026-08-02T23:27:51Z</dcterms:created>
  <dcterms:modified xsi:type="dcterms:W3CDTF">2026-08-02T23:27:51Z</dcterms:modified>
  <dc:title>யாக்கோபு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