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nd the battle-cry ! See ! the foe is nigh ;
Raise the standard high for the Lord ! 
Gird your armour on, stand firm every one, 
Rest your cause upon His holy W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se then, soldiers ! rally round the banner ! 
Ready, steady, pass the word along ; 
Onward I forward ! shout aloud Hosanna ! 
Christ is Captain of the mighty thro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ong to meet the foe, marching on we go,
While our cause we know must prevail ; 
Shield and banner bright gleaming in the light, 
Battling for the right, we ne'er can fail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hou God of all, hear us when we call; 
Help us one and all, by Thy grace ; 
When the battle's done, and the victory won,
May we wear the crown before Thy fac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2026-07-30T21:55:06Z</dcterms:created>
  <dcterms:modified xsi:type="dcterms:W3CDTF">2026-07-30T21:55:06Z</dcterms:modified>
  <dc:title>Hymn : 703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