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e and away, ye reapers ; 
The fields of the golden corn 
Are ripe and fully ready for you ; 
Go forth in the early mor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s on, press on, to gather the sheaves, 
The work is for you alone ;
Then haste away, no time for delay ; 
Go, gather the harvest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gleaners are there before you, 
The garners are open wide ; 
No time to lose, so hasten away, 
All day in the field ab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il on till the day is over, 
Too soon will the darkness come ; 
The sun is sinking now in the west ; 
Then gather the harvest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2026-09-14T09:17:02Z</dcterms:created>
  <dcterms:modified xsi:type="dcterms:W3CDTF">2026-09-14T09:17:02Z</dcterms:modified>
  <dc:title>Hymn : 750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