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வீதின் வம்சம் ஊர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கிறிஸ்து நாத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த்தார்க்கு 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க்குப் பிற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துங்கள் அடையாளம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மீது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ந்தைபொதிந்த கோ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லனைக் காண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றுரைத்தான்; அக்ஷ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ாம் கூட்ட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க்காலம் பெத்லேம் மேய்ப்ப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ூதனோடு தோன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ப் போற்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 உன்னதத்தில், ஆண்டவ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ேன்மை அடை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் சமாதா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ோர்க்கு ஈக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ந்தை காத்தன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தூதன் இறங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ஜோதி கண்டன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கள் அச்சங்கொள்ள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ூதன்: திகில்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சந்தோஷ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கூ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2026-07-31T13:09:35Z</dcterms:created>
  <dcterms:modified xsi:type="dcterms:W3CDTF">2026-07-31T13:09:35Z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