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என் செல்லப்பிள்ளை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கனே! மகளே! உன் வழ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வழிகளல்ல மறவாய்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வுகள் என் நினைவுகள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என்னோடு தினம் பேசும் எந்நா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உள்ளம் தங்கும் எந்தன் நேச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ு நான் செல்லப்பிள்ளை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ற்கோ ஈடு இணை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னிலே பிரியமாகினார் – 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் போல வழி நட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் தன் மகனை ஒரு நாள் மறந்து போக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 கூட ஒரு நாளில் வெறுத்து ஒதுக்க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தோறும் என் மீது கண் வ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உன்னைக் கா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2026-07-30T10:28:26Z</dcterms:created>
  <dcterms:modified xsi:type="dcterms:W3CDTF">2026-07-30T10:28:26Z</dcterms:modified>
  <dc:title>துதிப் பாடல்கள் : 508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