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ை நோக்கி: நீங்கள் யோர்தானின் மத்தியில் உங்கள் தேவனாகிய கர்த்தரின் பெட்டிக்கு முன்பாகக் கடந்து போய், உங்களுக்குள்ளே ஒரு அடையாளமாயிருக்கும்படிக்கு, இஸ்ரவேல் புத்திரருடைய கோத்திரங்களின் இலக்கத்திற்குச் சரியாக, உங்களில் ஒவ்வொருவன் ஒவ்வொரு கல்லைத் தன் தோளின்மேல் எடுத்துக்கொண்டு போ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ை நோக்கி: நீங்கள் யோர்தானின் மத்தியில் உங்கள் தேவனாகிய கர்த்தரின் பெட்டிக்கு முன்பாகக் கடந்து போய், உங்களுக்குள்ளே ஒரு அடையாளமாயிருக்கும்படிக்கு, இஸ்ரவேல் புத்திரருடைய கோத்திரங்களின் இலக்கத்திற்குச் சரியாக, உங்களில் ஒவ்வொருவன் ஒவ்வொரு கல்லைத் தன் தோளின்மேல் எடுத்துக்கொண்டு போ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ை நோக்கி: நீங்கள் யோர்தானின் மத்தியில் உங்கள் தேவனாகிய கர்த்தரின் பெட்டிக்கு முன்பாகக் கடந்து போய், உங்களுக்குள்ளே ஒரு அடையாளமாயிருக்கும்படிக்கு, இஸ்ரவேல் புத்திரருடைய கோத்திரங்களின் இலக்கத்திற்குச் சரியாக, உங்களில் ஒவ்வொருவன் ஒவ்வொரு கல்லைத் தன் தோளின்மேல் எடுத்துக்கொண்டு போ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ளை இந்தக் கற்கள் ஏதென்று உங்கள் பிள்ளைகள் உங்களைக் கேட்கும்போ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ளை இந்தக் கற்கள் ஏதென்று உங்கள் பிள்ளைகள் உங்களைக் கேட்கும்போ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கர்த்தருடைய உடன்படிக்கைப் பெட்டிக்கு முன்பாக யோர்தானின் தண்ணீர் பிரிந்துபோனதினால் அவைகள் வைக்கப்பட்டிருக்கிறது; யோர்தானைக் கடந்துபோகிறபோது, யோர்தானின் தண்ணீர் பிரிந்துபோயிற்று; ஆகையால் இந்தக் கற்கள் இஸ்ரவேல் புத்திரருக்கு என்றைக்கும் நினைப்பூட்டும் அடையாளம் என்று சொல்லுங்கள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கர்த்தருடைய உடன்படிக்கைப் பெட்டிக்கு முன்பாக யோர்தானின் தண்ணீர் பிரிந்துபோனதினால் அவைகள் வைக்கப்பட்டிருக்கிறது; யோர்தானைக் கடந்துபோகிறபோது, யோர்தானின் தண்ணீர் பிரிந்துபோயிற்று; ஆகையால் இந்தக் கற்கள் இஸ்ரவேல் புத்திரருக்கு என்றைக்கும் நினைப்பூட்டும் அடையாளம் என்று சொல்லுங்கள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கர்த்தருடைய உடன்படிக்கைப் பெட்டிக்கு முன்பாக யோர்தானின் தண்ணீர் பிரிந்துபோனதினால் அவைகள் வைக்கப்பட்டிருக்கிறது; யோர்தானைக் கடந்துபோகிறபோது, யோர்தானின் தண்ணீர் பிரிந்துபோயிற்று; ஆகையால் இந்தக் கற்கள் இஸ்ரவேல் புத்திரருக்கு என்றைக்கும் நினைப்பூட்டும் அடையாளம் என்று சொல்லுங்கள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சுவா கட்டளையிட்டபடி இஸ்ரவேல் புத்திரர் செய்து, கர்த்தர் யோசுவாவோடு சொன்னபடியே, இஸ்ரவேல் புத்திரருடைய கோத்திரங்களின் இலக்கத்திற்குச் சரியாகப் பன்னிரண்டு கற்களை யோர்தானின் நடுவிலே எடுத்து, அவைகளைத் தங்களோடேகூட அக்கரைக்குக் கொண்டுபோய், தாங்கள் தங்கின இடத்திலே வைத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சுவா கட்டளையிட்டபடி இஸ்ரவேல் புத்திரர் செய்து, கர்த்தர் யோசுவாவோடு சொன்னபடியே, இஸ்ரவேல் புத்திரருடைய கோத்திரங்களின் இலக்கத்திற்குச் சரியாகப் பன்னிரண்டு கற்களை யோர்தானின் நடுவிலே எடுத்து, அவைகளைத் தங்களோடேகூட அக்கரைக்குக் கொண்டுபோய், தாங்கள் தங்கின இடத்திலே வைத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ஜனங்கள் எல்லாரும் யோர்தானைக்கடந்து தீர்ந்தபோது, கர்த்தர் யோசுவாவ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சுவா கட்டளையிட்டபடி இஸ்ரவேல் புத்திரர் செய்து, கர்த்தர் யோசுவாவோடு சொன்னபடியே, இஸ்ரவேல் புத்திரருடைய கோத்திரங்களின் இலக்கத்திற்குச் சரியாகப் பன்னிரண்டு கற்களை யோர்தானின் நடுவிலே எடுத்து, அவைகளைத் தங்களோடேகூட அக்கரைக்குக் கொண்டுபோய், தாங்கள் தங்கின இடத்திலே வைத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ர்தானின் நடுவிலும் உடன்படிக்கைப் பெட்டியைச் சுமந்த ஆசாரியரின் கால்கள் நின்ற இடத்திலே யோசுவா பன்னிரண்டு கற்களை நாட்டினான்; அவைகள் இந்நாள்மட்டும் அங்கே இருக்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ர்தானின் நடுவிலும் உடன்படிக்கைப் பெட்டியைச் சுமந்த ஆசாரியரின் கால்கள் நின்ற இடத்திலே யோசுவா பன்னிரண்டு கற்களை நாட்டினான்; அவைகள் இந்நாள்மட்டும் அங்கே இருக்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ோசே யோசுவாவுக்குக் கட்டளையிட்டிருந்த எல்லாவற்றின்படியும் ஜனங்களுக்குச் சொல்லும்படி, கர்த்தர் யோசுவாவுக்குக் கட்டளையிட்டவையெல்லாம் செய்து முடியுமட்டும், பெட்டியைச்சுமக்கிற ஆசாரியர் யோர்தானின் நடுவே நின்றார்கள்; ஜனங்கள் தீவிரித்துக் கடந்துபோ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ோசே யோசுவாவுக்குக் கட்டளையிட்டிருந்த எல்லாவற்றின்படியும் ஜனங்களுக்குச் சொல்லும்படி, கர்த்தர் யோசுவாவுக்குக் கட்டளையிட்டவையெல்லாம் செய்து முடியுமட்டும், பெட்டியைச்சுமக்கிற ஆசாரியர் யோர்தானின் நடுவே நின்றார்கள்; ஜனங்கள் தீவிரித்துக் கடந்துபோ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ோசே யோசுவாவுக்குக் கட்டளையிட்டிருந்த எல்லாவற்றின்படியும் ஜனங்களுக்குச் சொல்லும்படி, கர்த்தர் யோசுவாவுக்குக் கட்டளையிட்டவையெல்லாம் செய்து முடியுமட்டும், பெட்டியைச்சுமக்கிற ஆசாரியர் யோர்தானின் நடுவே நின்றார்கள்; ஜனங்கள் தீவிரித்துக் கடந்துபோ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ஜனமெல்லாம் கடந்துபோனபின்பு, கர்த்தருடைய பெட்டியும் கடந்தது; ஆசாரியர் ஜனத்துக்கு முன்பாகப் போ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ஜனமெல்லாம் கடந்துபோனபின்பு, கர்த்தருடைய பெட்டியும் கடந்தது; ஆசாரியர் ஜனத்துக்கு முன்பாகப் போ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ரூபன் புத்திரரும் காத் புத்திரரும் மனாசேயின் பாதிக் கோத்திரத்தாரும் மோசே தங்களுக்குச் சொன்னபடியே அணிஅணியாய் இஸ்ரவேல் புத்திரருக்கு முன்பாகக் கடந்துபோ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ரூபன் புத்திரரும் காத் புத்திரரும் மனாசேயின் பாதிக் கோத்திரத்தாரும் மோசே தங்களுக்குச் சொன்னபடியே அணிஅணியாய் இஸ்ரவேல் புத்திரருக்கு முன்பாகக் கடந்துபோ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ஜனங்கள் எல்லாரும் யோர்தானைக்கடந்து தீர்ந்தபோது, கர்த்தர் யோசுவாவை நோக்கி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ஏறக்குறைய நாற்பதினாயிரம்பேர் யுத்தசன்னத்தராய் யுத்தம்பண்ணும்படி, கர்த்தருக்கு முன்பாக எரிகோவின் சமனான வெளிகளுக்குக் கடந்துபோ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ஏறக்குறைய நாற்பதினாயிரம்பேர் யுத்தசன்னத்தராய் யுத்தம்பண்ணும்படி, கர்த்தருக்கு முன்பாக எரிகோவின் சமனான வெளிகளுக்குக் கடந்துபோ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நாளிலே கர்த்தர் யோசுவாவைச் சகல இஸ்ரவேலரின் கண்களுக்கு முன்பாகவும் மேன்மைப்படுத்தினார்; அவர்கள் மோசேக்குப் பயந்திருந்ததுபோல, அவனுக்கும், அவன் உயிரோடிருந்த நாளெல்லாம் பயந்திருந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நாளிலே கர்த்தர் யோசுவாவைச் சகல இஸ்ரவேலரின் கண்களுக்கு முன்பாகவும் மேன்மைப்படுத்தினார்; அவர்கள் மோசேக்குப் பயந்திருந்ததுபோல, அவனுக்கும், அவன் உயிரோடிருந்த நாளெல்லாம் பயந்திரு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யோசுவாவை நோக்கி: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ாட்சியின் பெட்டியைச் சுமக்கிற ஆசாரியர் யோர்தானிலிருந்து கரையேறும்படி அவர்களுக்குக் கட்டளையிடு என்று சொன்ன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ோசுவா: யோர்தானிலிருந்து கரையேறி வாருங்கள் என்று ஆசாரியர்களுக்குக் கட்டளையி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கர்த்தருடைய உடன்படிக்கைப் பெட்டியைச் சுமக்கிற ஆசாரியர் யோர்தான் நதியிலிருந்து ஏறி, அவர்கள் உள்ளங்கால்கள் கரையில் ஊன்றினபோது, யோர்தானின் தண்ணீர்கள் தங்களிடத்துக்குத் திரும்பி, முன்போல அதின் கரையெங்கும் புரண்ட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கர்த்தருடைய உடன்படிக்கைப் பெட்டியைச் சுமக்கிற ஆசாரியர் யோர்தான் நதியிலிருந்து ஏறி, அவர்கள் உள்ளங்கால்கள் கரையில் ஊன்றினபோது, யோர்தானின் தண்ணீர்கள் தங்களிடத்துக்குத் திரும்பி, முன்போல அதின் கரையெங்கும் புரண்ட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கர்த்தருடைய உடன்படிக்கைப் பெட்டியைச் சுமக்கிற ஆசாரியர் யோர்தான் நதியிலிருந்து ஏறி, அவர்கள் உள்ளங்கால்கள் கரையில் ஊன்றினபோது, யோர்தானின் தண்ணீர்கள் தங்களிடத்துக்குத் திரும்பி, முன்போல அதின் கரையெங்கும் புரண்ட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ஒவ்வொரு கோத்திரத்திற்கு ஒவ்வொருவராக ஜனங்களில் பன்னிரண்டுபேரைத் தெரிந்துகொண்ட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கர்த்தருடைய உடன்படிக்கைப் பெட்டியைச் சுமக்கிற ஆசாரியர் யோர்தான் நதியிலிருந்து ஏறி, அவர்கள் உள்ளங்கால்கள் கரையில் ஊன்றினபோது, யோர்தானின் தண்ணீர்கள் தங்களிடத்துக்குத் திரும்பி, முன்போல அதின் கரையெங்கும் புரண்ட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ந்தப்பிரகாரமாக முதல் மாதம் பத்தாம் தேதியிலே ஜனங்கள் யோர்தானிலிருந்து கரையேறி, எரிகோவுக்குக் கீழ் எல்லையான கில்காலிலே பாளயமிறங்கின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ந்தப்பிரகாரமாக முதல் மாதம் பத்தாம் தேதியிலே ஜனங்கள் யோர்தானிலிருந்து கரையேறி, எரிகோவுக்குக் கீழ் எல்லையான கில்காலிலே பாளயமிறங்கின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யோர்தானிலிருந்து எடுத்துக் கொண்டுவந்த அந்தப் பன்னிரண்டு கற்களையும் யோசுவா கில்காலிலே நாட்டி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் புத்திரரை நோக்கி: நாளை உங்கள் பிள்ளைகள் இந்தக்கற்கள் யாதென்று; தங்கள் பிதாக்களைக் கேட்கும்போது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் புத்திரரை நோக்கி: நாளை உங்கள் பிள்ளைகள் இந்தக்கற்கள் யாதென்று; தங்கள் பிதாக்களைக் கேட்கும்போது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ங்கள் உங்கள் பிள்ளைகளுக்கு அறிவிக்கவேண்டியது என்னவென்றால்: இஸ்ரவேலர் வெட்டாந்தரை வழியாய் இந்த யோர்தானைக்கடந்து வந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ூமியின் சகல ஜனங்களும் கர்த்தருடைய கரம் பலத்ததென்று அறியும்படிக்கும், நீங்கள் சகல நாளும் உங்கள் தேவனாகிய கர்த்தருக்குப் பயப்படும்படிக்கும்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ூமியின் சகல ஜனங்களும் கர்த்தருடைய கரம் பலத்ததென்று அறியும்படிக்கும், நீங்கள் சகல நாளும் உங்கள் தேவனாகிய கர்த்தருக்குப் பயப்படும்படிக்கும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ூமியின் சகல ஜனங்களும் கர்த்தருடைய கரம் பலத்ததென்று அறியும்படிக்கும், நீங்கள் சகல நாளும் உங்கள் தேவனாகிய கர்த்தருக்குப் பயப்படும்படிக்க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ங்கே யோர்தானின் நடுவிலே ஆசாரியரின் கால்கள் நிலையாய் நின்ற இடத்திலே பன்னிரண்டு கற்களை எடுத்து, அவைகளை உங்களோடேகூட அக்கரைக்குக் கொண்டுபோய், நீங்கள் இன்று இரவில்தங்கும் ஸ்தானத்திலே அவைகளை வையுங்கள் என்று அவர்களுக்குக் கட்டளையிடுங்கள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ங்கள் தேவனாகிய கர்த்தர் சிவந்த சமுத்திரத்தின் தண்ணீரை நாங்கள் கடந்து தீருமட்டும் எங்களுக்கு முன்பாக வற்றிப்போகப்பண்ணினதுபோல, உங்கள் தேவனாகிய கர்த்தர் யோர்தானின் தண்ணீருக்கும் செய்து, அதை உங்களுக்கு முன்பாக நீங்கள் கடந்து தீருமளவும் வற்றிப்போகப்பண்ணினார் என்று அறிவிக்கக்கடவீர்கள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ங்கள் தேவனாகிய கர்த்தர் சிவந்த சமுத்திரத்தின் தண்ணீரை நாங்கள் கடந்து தீருமட்டும் எங்களுக்கு முன்பாக வற்றிப்போகப்பண்ணினதுபோல, உங்கள் தேவனாகிய கர்த்தர் யோர்தானின் தண்ணீருக்கும் செய்து, அதை உங்களுக்கு முன்பாக நீங்கள் கடந்து தீருமளவும் வற்றிப்போகப்பண்ணினார் என்று அறிவிக்கக்கடவீர்கள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ங்கே யோர்தானின் நடுவிலே ஆசாரியரின் கால்கள் நிலையாய் நின்ற இடத்திலே பன்னிரண்டு கற்களை எடுத்து, அவைகளை உங்களோடேகூட அக்கரைக்குக் கொண்டுபோய், நீங்கள் இன்று இரவில்தங்கும் ஸ்தானத்திலே அவைகளை வையுங்கள் என்று அவர்களுக்குக் கட்டளையிடுங்கள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ங்கே யோர்தானின் நடுவிலே ஆசாரியரின் கால்கள் நிலையாய் நின்ற இடத்திலே பன்னிரண்டு கற்களை எடுத்து, அவைகளை உங்களோடேகூட அக்கரைக்குக் கொண்டுபோய், நீங்கள் இன்று இரவில்தங்கும் ஸ்தானத்திலே அவைகளை வையுங்கள் என்று அவர்களுக்குக் கட்டளையிடுங்கள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யோசுவா இஸ்ரவேல் புத்திரரில் ஒவ்வொரு கோத்திரத்திற்கு ஒவ்வொருவராக ஆயத்தப்படுத்தியிருந்த பன்னிரண்டுபேரை அழைத்த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யோசுவா இஸ்ரவேல் புத்திரரில் ஒவ்வொரு கோத்திரத்திற்கு ஒவ்வொருவராக ஆயத்தப்படுத்தியிருந்த பன்னிரண்டுபேரை அழைத்த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Joshua said unto them, Pass over before the ark of the LORD your God into the mids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rdan, and take you up every man of you a stone upon his shoulder, according unto the number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ibes of the children of Israel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at this may be a sign among you, that when your children ask their fathers in time to com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ying, What mean all of you by these ston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n all of you shall answer them, That the waters of Jordan were cut off before the ark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venant of the LORD; when it passed over Jordan, the waters of Jordan were cut off: and the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ones shall be for a memorial unto the children of Israel for ev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the children of Israel did so as Joshua commanded, and took up twelve stones out of the mid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Jordan, as the LORD spoke unto Joshua, according to the number of the tribes of the childre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it came to pass, when all the people were clean passed over Jordan, that the LORD spoke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rael, and carried them over with them unto the place where they lodged, and laid them down the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Joshua set up twelve stones in the midst of Jordan, in the place where the feet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iests which bare the ark of the covenant stood: and they are there unto this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For the priests which bare the ark stood in the midst of Jordan, until everything was finish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the LORD commanded Joshua to speak unto the people, according to all that Moses command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: and the people hasted and passed ov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it came to pass, when all the people were clean passed over, that the ark of the LORD pass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ver, and the priests, in the presence of the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e children of Reuben, and the children of Gad, and half the tribe of Manasseh, passed ov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med before the children of Israel, as Moses spoke unto them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bout forty thousand prepared for war passed over before the LORD unto battle, to the plain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rich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On that day the LORD magnified Joshua in the sight of all Israel; and they feared him, as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eared Moses, all the days of his l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 LORD spoke unto Joshua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Command the priests that bear the ark of the testimony, that they come up out of Jord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Joshua therefore commanded the priests, saying, Come all of you up out of Jord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it came to pass, when the priests that bare the ark of the covenant of the LORD were come up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 of the midst of Jordan, and the soles of the priests' feet were lifted up unto the dry lan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the waters of Jordan returned unto their place, and flowed over all his banks, as they d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ake you twelve men out of the people, out of every tribe a ma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fo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 people came up out of Jordan on the tenth day of the first month, and encamped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ilgal, in the east border of Jerich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those twelve stones, which they took out of Jordan, did Joshua pitch in Gilga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he spoke unto the children of Israel, saying, When your children shall ask their fathers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ime to come, saying, What mean these ston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en all of you shall let your children know, saying, Israel came over this Jordan on dry l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For the LORD your God dried up the waters of Jordan from before you, until all of you w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assed over, as the LORD your God did to the Red sea, which he dried up from before us, until w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re gone over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command all of you them, saying, Take you behind out of the midst of Jordan, out of the plac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That all the people of the earth might know the hand of the LORD, that it is mighty: that a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might fear the LORD your God for ev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the priests' feet stood firm, twelve stones, and all of you shall carry them over with you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leave them in the lodging place, where all of you shall lodge this n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n Joshua called the twelve men, whom he had prepared of the children of Israel, out of ev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ibe a ma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2026-09-05T21:50:32Z</dcterms:created>
  <dcterms:modified xsi:type="dcterms:W3CDTF">2026-09-05T21:50:32Z</dcterms:modified>
  <dc:title>Joshua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