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ே தரிசனம் சொல்லுகிற அவனவன் தான் சொன்ன தரிசனத்தினால் வெட்கப்பட்டு, பொய்சொல்லும்படிக்கு இனி மயிர்ப்போர்வையைப் போத்துக்கொள்ளாம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ே தரிசனம் சொல்லுகிற அவனவன் தான் சொன்ன தரிசனத்தினால் வெட்கப்பட்டு, பொய்சொல்லும்படிக்கு இனி மயிர்ப்போர்வையைப் போத்துக்கொள்ளாம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தரிசனம் சொல்லுகிறவன் அல்ல, நான் நிலத்தைப் பயிரிடுகிறவன்; என் சிறுவயதுமுதல் ஒருவன் என்னை வேலைகொண்டான் என்ப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தரிசனம் சொல்லுகிறவன் அல்ல, நான் நிலத்தைப் பயிரிடுகிறவன்; என் சிறுவயதுமுதல் ஒருவன் என்னை வேலைகொண்டான் என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ஒருவன் அவனை நோக்கி: உன் கைகளில் இருக்கிற இந்த வடுக்கள் ஏதென்று கேட்டால், என் சிநேகிதரின் வீட்டிலே காயப்பட்டதில் உண்டானவைகள் என்ப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ஒருவன் அவனை நோக்கி: உன் கைகளில் இருக்கிற இந்த வடுக்கள் ஏதென்று கேட்டால், என் சிநேகிதரின் வீட்டிலே காயப்பட்டதில் உண்டானவைகள் என்ப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ட்டயமே, என் மேய்ப்பன்மேலும் என் தோழனாகிய புருஷன்மேலும் எழும்பு என்று சேனைகளின் கர்த்தர் சொல்லுகிறார், மேய்ப்பனை வெட்டுவேன், அப்பொழுது ஆடுகள் சிதறிப்போம்; ஆனாலும் என் கரத்தைச் சிறுவர்மேல் திரும்ப வைப்ப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ட்டயமே, என் மேய்ப்பன்மேலும் என் தோழனாகிய புருஷன்மேலும் எழும்பு என்று சேனைகளின் கர்த்தர் சொல்லுகிறார், மேய்ப்பனை வெட்டுவேன், அப்பொழுது ஆடுகள் சிதறிப்போம்; ஆனாலும் என் கரத்தைச் சிறுவர்மேல் திரும்ப வை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ட்டயமே, என் மேய்ப்பன்மேலும் என் தோழனாகிய புருஷன்மேலும் எழும்பு என்று சேனைகளின் கர்த்தர் சொல்லுகிறார், மேய்ப்பனை வெட்டுவேன், அப்பொழுது ஆடுகள் சிதறிப்போம்; ஆனாலும் என் கரத்தைச் சிறுவர்மேல் திரும்ப வைப்ப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சமெங்கும் சம்பவிக்கும் காரியம் என்னவென்றால், அதில் இருக்கிற இரண்டு பங்கு மனுஷர் சங்கரிக்கப்பட்டு மாண்டுபோவார்கள்; மூன்றாம் பங்கோ அதில் மீதிய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ே பாவத்தையும் அழுக்கையும் நீக்க, தாவீதின் குடும்பத்தாருக்கும் எருசலேமின் குடிகளுக்கும் திறக்கப்பட்ட ஒரு ஊற்று உண்டாயி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சமெங்கும் சம்பவிக்கும் காரியம் என்னவென்றால், அதில் இருக்கிற இரண்டு பங்கு மனுஷர் சங்கரிக்கப்பட்டு மாண்டுபோவார்கள்; மூன்றாம் பங்கோ அதில் மீதிய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ூன்றாம் பங்கை நான் அக்கினிக்குட்படப்பண்ணி, வெள்ளியை உருக்குகிறதுபோல அவர்களை உருக்கி, பொன்னைப் புடமிடுகிறதுபோல அவர்களைப் புடமிடுவேன்; அவர்கள் என் நாமத்தைத் தொழுதுகொள்வார்கள்; நான் அவர்கள் விண்ணப்பத்தைக் கேட்பேன்; இது என்ஜனமென்று நான் சொல்லுவேன், கர்த்தர் என் தேவனென்று அவர்கள் சொல்லு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ூன்றாம் பங்கை நான் அக்கினிக்குட்படப்பண்ணி, வெள்ளியை உருக்குகிறதுபோல அவர்களை உருக்கி, பொன்னைப் புடமிடுகிறதுபோல அவர்களைப் புடமிடுவேன்; அவர்கள் என் நாமத்தைத் தொழுதுகொள்வார்கள்; நான் அவர்கள் விண்ணப்பத்தைக் கேட்பேன்; இது என்ஜனமென்று நான் சொல்லுவேன், கர்த்தர் என் தேவனென்று அவர்கள் சொல்ல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ூன்றாம் பங்கை நான் அக்கினிக்குட்படப்பண்ணி, வெள்ளியை உருக்குகிறதுபோல அவர்களை உருக்கி, பொன்னைப் புடமிடுகிறதுபோல அவர்களைப் புடமிடுவேன்; அவர்கள் என் நாமத்தைத் தொழுதுகொள்வார்கள்; நான் அவர்கள் விண்ணப்பத்தைக் கேட்பேன்; இது என்ஜனமென்று நான் சொல்லுவேன், கர்த்தர் என் தேவனென்று அவர்கள் சொல்ல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ே பாவத்தையும் அழுக்கையும் நீக்க, தாவீதின் குடும்பத்தாருக்கும் எருசலேமின் குடிகளுக்கும் திறக்கப்பட்ட ஒரு ஊற்று உண்ட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ாளிலே நான் விக்கிரகங்களின்பேரும் தேசத்திலிராதபடிக்கு அழிப்பேன்; அவைகள் இனி நினைக்கப்படுவதில்லை; தரிசனம் சொல்லுகிறவர்களையும் அசுத்த ஆவியையும் தேசத்திலிருந்து போய்விடவும் பண்ண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ாளிலே நான் விக்கிரகங்களின்பேரும் தேசத்திலிராதபடிக்கு அழிப்பேன்; அவைகள் இனி நினைக்கப்படுவதில்லை; தரிசனம் சொல்லுகிறவர்களையும் அசுத்த ஆவியையும் தேசத்திலிருந்து போய்விடவும் பண்ண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ாளிலே நான் விக்கிரகங்களின்பேரும் தேசத்திலிராதபடிக்கு அழிப்பேன்; அவைகள் இனி நினைக்கப்படுவதில்லை; தரிசனம் சொல்லுகிறவர்களையும் அசுத்த ஆவியையும் தேசத்திலிருந்து போய்விடவும் பண்ண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னி ஒருவன் தரிசனம் சொன்னால், அவனைப்பெற்ற அவன் தகப்பனும் அவன் தாயும் அவனை நோக்கி: நீ கர்த்தருடைய நாமத்தைக்கொண்டு பொய்பேசுகிறபடியால் நீ உயிரோடிருக்கப்படாது என்று சொல்லி, அவனைப் பெற்ற அவன் தகப்பனும் அவன் தாயும் அவன் தரிசனம் சொல்லும்போது அவனைக் குத்திப்போட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னி ஒருவன் தரிசனம் சொன்னால், அவனைப்பெற்ற அவன் தகப்பனும் அவன் தாயும் அவனை நோக்கி: நீ கர்த்தருடைய நாமத்தைக்கொண்டு பொய்பேசுகிறபடியால் நீ உயிரோடிருக்கப்படாது என்று சொல்லி, அவனைப் பெற்ற அவன் தகப்பனும் அவன் தாயும் அவன் தரிசனம் சொல்லும்போது அவனைக் குத்திப்போட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னி ஒருவன் தரிசனம் சொன்னால், அவனைப்பெற்ற அவன் தகப்பனும் அவன் தாயும் அவனை நோக்கி: நீ கர்த்தருடைய நாமத்தைக்கொண்டு பொய்பேசுகிறபடியால் நீ உயிரோடிருக்கப்படாது என்று சொல்லி, அவனைப் பெற்ற அவன் தகப்பனும் அவன் தாயும் அவன் தரிசனம் சொல்லும்போது அவனைக் குத்திப்போட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shall come to pass in that day, that the prophets shall be ashamed every one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ision, when he has prophesied; neither shall they wear a rough garment to deceiv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he shall say, I am no prophet, I am an farmer; for man taught me to keep cattle from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one shall say unto him, What are these wounds in yours hands? Then he shall answer, Tho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which I was wounded in the house of my frie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wake, O sword, against my shepherd, and against the man that is my fellow, says the LOR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ts: strike the shepherd, and the sheep shall be scattered: and I will turn mine hand up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ttle o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shall come to pass, that in all the land, says the LORD, two parts therein shall be c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n that day there shall be a fountain opened to the house of David and to the inhabitant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 and die; but the third shall be left there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 will bring the third part through the fire, and will refine them as silver is refine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try them as gold is tried: they shall call on my name, and I will hear them: I will say, I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people: and they shall say, The LORD is my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 for sin and for unclean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it shall come to pass in that day, says the LORD of hosts, that I will cut off the name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idols out of the land, and they shall no more be remembered: and also I will cause the prophe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unclean spirit to pass out of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t shall come to pass, that when any shall yet prophesy, then his father and his mother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ngs forth him shall say unto him, You shall not live; for you speak lies in the name of the LO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is father and his mother that brings forth him shall thrust him through when he prophes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2026-09-05T21:49:22Z</dcterms:created>
  <dcterms:modified xsi:type="dcterms:W3CDTF">2026-09-05T21:49:22Z</dcterms:modified>
  <dc:title>Zechariah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