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வாஞ்ச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 துர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ப் பட்ட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தோழ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கூல துண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ின் உச்சி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ின் பர்வ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ய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த்தின் சிகரம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மழ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ின் பெ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யோரின் தி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வெள்ள அண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யிலுக்கு நிழல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சந்தோஷ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ன் விருப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ின் மு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ார மகிழ்ச்சி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2026-07-31T20:12:49Z</dcterms:created>
  <dcterms:modified xsi:type="dcterms:W3CDTF">2026-07-31T20:12:49Z</dcterms:modified>
  <dc:title>துதிப் பாடல்கள் : 269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