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ve found a Friend; oh, such a Friend ! 
He loved me ere I knew Him ; 
He drew me with the cords of love, 
And thus He bound me to Him. 
And round my heart still closely twine 
Those ties which naught can sever, 
For I am His and He is mine, 
For ever and for ever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've found a Friend ; oh, such a Friend ! 
He bled, He died to save me ; 
And not alone the gift of life, 
But His own self He gave me ; 
Naught that I have my own I call, 
I hold it for the Giver : [all, 
My heart, my strength, my life, my 
Are His, and His for ever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've found a Friend; oh, such a Friend ! 
All power to Him is given, 
To guard me on my onward course, 
And bring me safe to heaven. 
Th' eternal glories gleam afar, 
To nerve my faith endeavour : 
So now to watch ! to work ! to war ! 
And then — to rest for ever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've found a Friend; oh, such a Friend ! 
So kind, and true, and tender, 
So wise a Counsellor and Guide, 
So mighty a Defender ! 
From Him, who loves me now so well, 
What power my soul can sever ? 
Shall life ? or death ? or earth ? or hell ? 
No ! I am His for ever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2026-09-15T12:05:13Z</dcterms:created>
  <dcterms:modified xsi:type="dcterms:W3CDTF">2026-09-15T12:05:13Z</dcterms:modified>
  <dc:title>Hymn : 871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