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உலகத்துக்குரியவர்கள், ஆகையால் உலகத்துக்குரியவைகளைப் பேசுகிறார்கள், உலகமும் அவர்களுக்குச் செவிகொடு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ங்கள் தேவனால் உண்டானவர்கள்; தேவனை அறிந்தவன் எங்களுக்குச் செவிகொடுக்கிறான்; தேவனால் உண்டாயிராதவன் எங்களுக்குச் செவிகொடுக்கிறதில்லை; இதினாலே சத்திய ஆவி இன்னதென்றும், வஞ்சகஆவி இன்னதென்றும் அறிந்திருக்கிறோ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ங்கள் தேவனால் உண்டானவர்கள்; தேவனை அறிந்தவன் எங்களுக்குச் செவிகொடுக்கிறான்; தேவனால் உண்டாயிராதவன் எங்களுக்குச் செவிகொடுக்கிறதில்லை; இதினாலே சத்திய ஆவி இன்னதென்றும், வஞ்சகஆவி இன்னதென்றும் அறிந்திருக்கிற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ன்பாயிருக்கக்கடவோம்; ஏனெனில் அன்பு தேவனால் உண்டாயிருக்கிறது; அன்புள்ள எவனும் தேவனால் பிறந்து, அவரை அறிந்திருக்கி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ன்பாயிருக்கக்கடவோம்; ஏனெனில் அன்பு தேவனால் உண்டாயிருக்கிறது; அன்புள்ள எவனும் தேவனால் பிறந்து, அவரை அறிந்திருக்கி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ன்பில்லாதவன் தேவனை அறியான், தேவன் அன்பாகவே இருக்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ம்முடைய ஒரே பேறான குமாரனாலே நாம் பிழைக்கும்படிக்கு தேவன் அவரை இவ்வுலகத்திலே அனுப்பினதினால் தேவன் நம்மேல் வைத்த அன்பு வெளிப்பட்ட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ம்முடைய ஒரே பேறான குமாரனாலே நாம் பிழைக்கும்படிக்கு தேவன் அவரை இவ்வுலகத்திலே அனுப்பினதினால் தேவன் நம்மேல் வைத்த அன்பு வெளிப்பட்ட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ம் தேவனிடத்தில் அன்புகூர்ந்ததினால் அல்ல, அவர் நம்மிடத்தில் அன்புகூர்ந்து, நம்முடைய பாவங்களை நிவிர்த்திசெய்கிற கிருபாதாரபலியாகத் தம்முடைய குமாரனை அனுப்பினதினாலே அன்பு உண்டாய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ம் தேவனிடத்தில் அன்புகூர்ந்ததினால் அல்ல, அவர் நம்மிடத்தில் அன்புகூர்ந்து, நம்முடைய பாவங்களை நிவிர்த்திசெய்கிற கிருபாதாரபலியாகத் தம்முடைய குமாரனை அனுப்பினதினாலே அன்பு உண்டாயிரு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ேகங் கள்ளத்தீர்க்கதரிசிகள் தோன்றியிருப்பதினால், நீங்கள் எல்லா ஆவிகளையும் நம்பாமல், அந்த ஆவிகள் தேவனாலுண்டானவைகளோ என்று சோதித்தறிய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ரியமானவர்களே, தேவன் இவ்விதமாய் நம்மிடத்தில் அன்புகூர்ந்திருக்க, நாமும் ஒருவரிடத்தில் ஒருவர் அன்புகூரக் கடனாளிகளாயிருக்கிறோ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ை ஒருவரும் ஒருபோதும் கண்டதில்லை; நாம் ஒருவரிடத்தில் ஒருவர் அன்புகூர்ந்தால் தேவன் நமக்குள் நிலைத்திருக்கிறார்; அவருடைய அன்பும் நமக்குள் பூரணப்ப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ை ஒருவரும் ஒருபோதும் கண்டதில்லை; நாம் ஒருவரிடத்தில் ஒருவர் அன்புகூர்ந்தால் தேவன் நமக்குள் நிலைத்திருக்கிறார்; அவருடைய அன்பும் நமக்குள் பூரணப்ப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தம்முடைய ஆவியில் நமக்குத் தந்தருளினதினாலே நாம் அவரிலும் அவர் நம்மிலும் நிலைத்திருக்கிறதை அறிந்திருக்கிறோ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தம்முடைய ஆவியில் நமக்குத் தந்தருளினதினாலே நாம் அவரிலும் அவர் நம்மிலும் நிலைத்திருக்கிறதை அறிந்திருக்கிற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தாவானவர் குமாரனை உலகரட்சகராக அனுப்பினாரென்று நாங்கள் கண்டு சாட்சியிடுகிறோ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யேசுவானவர் தேவனுடைய குமாரனென்று அறிக்கைபண்ணுகிறவன் எவனோ அவனில் தேவன் நிலைத்திருக்கிறார், அவனும் தேவனில் நிலைத்திருக்கி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யேசுவானவர் தேவனுடைய குமாரனென்று அறிக்கைபண்ணுகிறவன் எவனோ அவனில் தேவன் நிலைத்திருக்கிறார், அவனும் தேவனில் நிலைத்திருக்கி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் நம்மேல் வைத்திருக்கிற அன்பை நாம் அறிந்து விசுவாசித்திருக்கிறோம். தேவன் அன்பாகவே இருக்கிறார்; அன்பில் நிலைத்திருக்கிறவன் தேவனில் நிலைத்திருக்கிறான், தேவனும் அவனில் நிலைத்திருக்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் நம்மேல் வைத்திருக்கிற அன்பை நாம் அறிந்து விசுவாசித்திருக்கிறோம். தேவன் அன்பாகவே இருக்கிறார்; அன்பில் நிலைத்திருக்கிறவன் தேவனில் நிலைத்திருக்கிறான், தேவனும் அவனில் நிலைத்திருக்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ேகங் கள்ளத்தீர்க்கதரிசிகள் தோன்றியிருப்பதினால், நீங்கள் எல்லா ஆவிகளையும் நம்பாமல், அந்த ஆவிகள் தேவனாலுண்டானவைகளோ என்று சோதித்தறிய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ியாயத்தீர்ப்புநாளிலே நமக்குத் தைரியமுண்டாயிருக்கத்தக்கதாக அன்பு நம்மிடத்தில் பூரணப்படுகிறது; ஏனென்றால், அவர் இருக்கிறபிரகாரமாக நாமும் இவ்வுலகத்தில் இருக்கிறோ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ியாயத்தீர்ப்புநாளிலே நமக்குத் தைரியமுண்டாயிருக்கத்தக்கதாக அன்பு நம்மிடத்தில் பூரணப்படுகிறது; ஏனென்றால், அவர் இருக்கிறபிரகாரமாக நாமும் இவ்வுலகத்தில் இருக்கிறோ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ன்பிலே பயமில்லை; பூரண அன்பு பயத்தைப் புறம்பே தள்ளும்; பயமானது வேதனையுள்ளது, பயப்படுகிறவன் அன்பில் பூரணப்பட்டவன் அல்ல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ன்பிலே பயமில்லை; பூரண அன்பு பயத்தைப் புறம்பே தள்ளும்; பயமானது வேதனையுள்ளது, பயப்படுகிறவன் அன்பில் பூரணப்பட்டவன் அல்ல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 முந்தி நம்மிடத்தில் அன்புகூர்ந்தபடியால் நாமும் அவரிடத்தில் அன்புகூருகிறோ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னிடத்தில் அன்புகூருகிறேனென்று ஒருவன் சொல்லியும், தன் சகோதரனைப் பகைத்தால், அவன் பொய்யன்; தான் கண்ட சகோதரனிடத்தில் அன்புகூராமலிருக்கிறவன், தான் காணாத தேவனிடத்தில் எப்படி அன்புகூருவான்?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னிடத்தில் அன்புகூருகிறேனென்று ஒருவன் சொல்லியும், தன் சகோதரனைப் பகைத்தால், அவன் பொய்யன்; தான் கண்ட சகோதரனிடத்தில் அன்புகூராமலிருக்கிறவன், தான் காணாத தேவனிடத்தில் எப்படி அன்புகூருவான்?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னிடத்தில் அன்புகூருகிறேனென்று ஒருவன் சொல்லியும், தன் சகோதரனைப் பகைத்தால், அவன் பொய்யன்; தான் கண்ட சகோதரனிடத்தில் அன்புகூராமலிருக்கிறவன், தான் காணாத தேவனிடத்தில் எப்படி அன்புகூருவான்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வனிடத்தில் அன்புகூருகிறவன் தன் சகோதரனிடத்திலும் அன்புகூரவேண்டுமென்கிற இந்தக் கற்பனையை அவராலே பெற்றிருக்கிறோ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வனிடத்தில் அன்புகூருகிறவன் தன் சகோதரனிடத்திலும் அன்புகூரவேண்டுமென்கிற இந்தக் கற்பனையை அவராலே பெற்றிருக்கிறோ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ஆவியை நீங்கள் எதினாலே அறியலாமென்றால்: மாம்சத்தில் வந்த இயேசுகிறிஸ்துவை அறிக்கைபண்ணுகிற எந்த ஆவியும் தேவனால் உண்டாயி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ஆவியை நீங்கள் எதினாலே அறியலாமென்றால்: மாம்சத்தில் வந்த இயேசுகிறிஸ்துவை அறிக்கைபண்ணுகிற எந்த ஆவியும் தேவனால் உண்டாய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ாம்சத்தில் வந்த இயேசுகிறிஸ்துவை அறிக்கைபண்ணாத எந்த ஆவியும் தேவனால் உண்டானதல்ல; வருமென்று நீங்கள் கேள்விப்பட்ட அந்திக்கிறிஸ்துவினுடைய ஆவி அதுவே, அது இப்பொழுதும் உலகத்தில் இருக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ாம்சத்தில் வந்த இயேசுகிறிஸ்துவை அறிக்கைபண்ணாத எந்த ஆவியும் தேவனால் உண்டானதல்ல; வருமென்று நீங்கள் கேள்விப்பட்ட அந்திக்கிறிஸ்துவினுடைய ஆவி அதுவே, அது இப்பொழுதும் உலகத்தில் இருக்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ள்ளைகளே, நீங்கள் தேவனாலுண்டாயிருந்து, அவர்களை ஜெயித்தீர்கள்; ஏனெனில் உலகத்திலிருக்கிறவனிலும் உங்களிலிருக்கிறவர் பெரியவ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ள்ளைகளே, நீங்கள் தேவனாலுண்டாயிருந்து, அவர்களை ஜெயித்தீர்கள்; ஏனெனில் உலகத்திலிருக்கிறவனிலும் உங்களிலிருக்கிறவர் பெரியவ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वे संसार के हैं, इस कारण वे संसार की बातें बोलते हैं, और संसार उन की सुन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हम परमेश्वर के हैं: जो परमेश्वर को जानता है, वह हमारी सुनता है; जो परमेश्वर को नहीं जानता व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मारी नहीं सुनता; इसी प्रकार हम सत्य की आत्मा और भ्रम की आत्मा को पहचान लेते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हे प्रियों, हम आपस में प्रेम रखें; क्योंकि प्रेम परमेश्वर से है: और जो कोई प्रेम करता है, व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रमेश्वर से जन्मा है; और परमेश्वर को जान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जो प्रेम नहीं रखता, वह परमेश्वर को नहीं जानता है, क्योंकि परमेश्वर प्रेम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जो प्रेम परमेश्वर हम से रखता है, वह इस से प्रगट हुआ, कि परमेश्वर ने अपने एकलौते पुत्र को जगत मे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भेजा है, कि हम उसके द्वारा जीवन पाए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प्रेम इस में नहीं कि हम ने परमेश्वर ने प्रेम किया; पर इस में है, कि उस ने हम से प्रेम किया;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मारे पापों के प्रायश्चित्त के लिये अपने पुत्र को भेज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हे प्रियों, हर एक आत्मा की प्रतीति न करो: वरन आत्माओं को परखो, कि वे परमेश्वर की ओर से हैं क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हे प्रियो, जब परमेश्वर ने हम से ऐसा प्रेम किया, तो हम को भी आपस में प्रेम रखना चाहि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परमेश्वर को कभी किसी ने नहीं देखा; यदि हम आपस में प्रेम रखें, तो परमेश्वर हम में बना रहता है;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का प्रेम हम में सिद्ध हो ग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इसी से हम जानते हैं, कि हम उस में बने रहते हैं, और वह हम में; क्योंकि उस ने अपने आत्मा में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में दि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और हम ने देख भी लिया और गवाही देते हैं, कि पिता ने पुत्र को जगत का उद्धारकर्ता करके भेज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जो कोई यह मान लेता है, कि यीशु परमेश्वर का पुत्र है: परमेश्वर उस में बना रहता है, और वह परमेश्व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और जो प्रेम परमेश्वर हम से रखता है, उस को हम जान गए, और हमें उस की प्रतीति है; परमेश्वर प्रे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: जो प्रेम में बना रहता है, वह परमेश्वर में बना रहता है; और परमेश्वर उस में बना रह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हीं; क्योंकि बहुत से झूठे भविष्यद्वक्ता जगत में निकल खड़े हुए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इसी से प्रेम हम में सिद्ध हुआ, कि हमें न्याय के दिन हियाव हो; क्योंकि जैसा वह है, वैसे ही संसा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ें हम भी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प्रेम में भय नहीं होता, वरन सिद्ध प्रेम भय को दूर कर देता है, क्योंकि भय से कष्ट होता है, और ज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भय करता है, वह प्रेम में सिद्ध नहीं हुआ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हम इसलिये प्रेम करते हैं, कि पहिले उस ने हम से प्रेम क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यदि कोई कहे, कि मैं परमेश्वर से प्रेम रखता हूं; और अपने भाई से बैर रखे; तो वह झूठा है: क्योंक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ो अपने भाई से, जिस उस ने देखा है, प्रेम नहीं रखता, तो वह परमेश्वर से भी जिसे उस ने नहीं देखा, प्रे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हीं रख सकत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और उस से हमें यह आज्ञा मिली है, कि जो कोई अपने परमेश्वर से प्रेम रखता है, वह अपने भाई से भ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्रेम रख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परमेश्वर का आत्मा तुम इसी रीति से पहचान सकते हो, कि जो कोई आत्मा मान लेती है, कि यीशु मसीह शरी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ें होकर आया है वह परमेश्वर की ओर से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और जो कोई आत्मा यीशु को नहीं मानती, वह परमेश्वर की ओर से नहीं; और वही तो मसीह के विरोधी की आत्म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; जिस की चर्चा तुम सुन चुके हो, कि वह आने वाला है: और अब भी जगत में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हे बालको, तुम परमेश्वर के हो: और तुम ने उन पर जय पाई है; क्योंकि जो तुम में है, वह उस से जो संसा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ें है, बड़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2026-06-03T12:35:02Z</dcterms:created>
  <dcterms:modified xsi:type="dcterms:W3CDTF">2026-06-03T12:35:02Z</dcterms:modified>
  <dc:title>1 யோவான்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