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பாயிருக்கக்கடவோம்; ஏனெனில் அன்பு தேவனால் உண்டாயிருக்கிறது; அன்புள்ள எவனும் தேவனால் பிறந்து, அவரை அறிந்திருக்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பில்லாதவன் தேவனை அறியான், தேவன் அன்பாகவே இ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ம்முடைய ஒரே பேறான குமாரனாலே நாம் பிழைக்கும்படிக்கு தேவன் அவரை இவ்வுலகத்திலே அனுப்பினதினால் தேவன் நம்மேல் வைத்த அன்பு வெளி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ம்முடைய ஒரே பேறான குமாரனாலே நாம் பிழைக்கும்படிக்கு தேவன் அவரை இவ்வுலகத்திலே அனுப்பினதினால் தேவன் நம்மேல் வைத்த அன்பு வெளி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தேவனிடத்தில் அன்புகூர்ந்ததினால் அல்ல, அவர் நம்மிடத்தில் அன்புகூர்ந்து, நம்முடைய பாவங்களை நிவிர்த்திசெய்கிற கிருபாதாரபலியாகத் தம்முடைய குமாரனை அனுப்பினதினாலே அன்பு உண்டாய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தேவனிடத்தில் அன்புகூர்ந்ததினால் அல்ல, அவர் நம்மிடத்தில் அன்புகூர்ந்து, நம்முடைய பாவங்களை நிவிர்த்திசெய்கிற கிருபாதாரபலியாகத் தம்முடைய குமாரனை அனுப்பினதினாலே அன்பு உண்ட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ர்களே, தேவன் இவ்விதமாய் நம்மிடத்தில் அன்புகூர்ந்திருக்க, நாமும் ஒருவரிடத்தில் ஒருவர் அன்புகூரக் கடனாளிகளாயிருக்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ை ஒருவரும் ஒருபோதும் கண்டதில்லை; நாம் ஒருவரிடத்தில் ஒருவர் அன்புகூர்ந்தால் தேவன் நமக்குள் நிலைத்திருக்கிறார்; அவருடைய அன்பும் நமக்குள் பூரண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ை ஒருவரும் ஒருபோதும் கண்டதில்லை; நாம் ஒருவரிடத்தில் ஒருவர் அன்புகூர்ந்தால் தேவன் நமக்குள் நிலைத்திருக்கிறார்; அவருடைய அன்பும் நமக்குள் பூரண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ஆவியில் நமக்குத் தந்தருளினதினாலே நாம் அவரிலும் அவர் நம்மிலும் நிலைத்திருக்கிறதை அறிந்த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ல் வந்த இயேசுகிறிஸ்துவை அறிக்கைபண்ணாத எந்த ஆவியும் தேவனால் உண்டானதல்ல; வருமென்று நீங்கள் கேள்விப்பட்ட அந்திக்கிறிஸ்துவினுடைய ஆவி அதுவே, அது இப்பொழுதும் உலகத்தில் இ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ஆவியில் நமக்குத் தந்தருளினதினாலே நாம் அவரிலும் அவர் நம்மிலும் நிலைத்திருக்கிறதை அறிந்த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வானவர் குமாரனை உலகரட்சகராக அனுப்பினாரென்று நாங்கள் கண்டு சாட்சியிட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வானவர் குமாரனை உலகரட்சகராக அனுப்பினாரென்று நாங்கள் கண்டு சாட்சியிடு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ானவர் தேவனுடைய குமாரனென்று அறிக்கைபண்ணுகிறவன் எவனோ அவனில் தேவன் நிலைத்திருக்கிறார், அவனும் தேவனில் நிலைத்தி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ானவர் தேவனுடைய குமாரனென்று அறிக்கைபண்ணுகிறவன் எவனோ அவனில் தேவன் நிலைத்திருக்கிறார், அவனும் தேவனில் நிலைத்த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நம்மேல் வைத்திருக்கிற அன்பை நாம் அறிந்து விசுவாசித்திருக்கிறோம். தேவன் அன்பாகவே இருக்கிறார்; அன்பில் நிலைத்திருக்கிறவன் தேவனில் நிலைத்திருக்கிறான், தேவனும் அவனில் நிலைத்திருக்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நம்மேல் வைத்திருக்கிற அன்பை நாம் அறிந்து விசுவாசித்திருக்கிறோம். தேவன் அன்பாகவே இருக்கிறார்; அன்பில் நிலைத்திருக்கிறவன் தேவனில் நிலைத்திருக்கிறான், தேவனும் அவனில் நிலைத்த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நாளிலே நமக்குத் தைரியமுண்டாயிருக்கத்தக்கதாக அன்பு நம்மிடத்தில் பூரணப்படுகிறது; ஏனென்றால், அவர் இருக்கிறபிரகாரமாக நாமும் இவ்வுலகத்தில் இ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நாளிலே நமக்குத் தைரியமுண்டாயிருக்கத்தக்கதாக அன்பு நம்மிடத்தில் பூரணப்படுகிறது; ஏனென்றால், அவர் இருக்கிறபிரகாரமாக நாமும் இவ்வுலகத்தில் இ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பிலே பயமில்லை; பூரண அன்பு பயத்தைப் புறம்பே தள்ளும்; பயமானது வேதனையுள்ளது, பயப்படுகிறவன் அன்பில் பூரணப்பட்டவன் அல்ல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ல் வந்த இயேசுகிறிஸ்துவை அறிக்கைபண்ணாத எந்த ஆவியும் தேவனால் உண்டானதல்ல; வருமென்று நீங்கள் கேள்விப்பட்ட அந்திக்கிறிஸ்துவினுடைய ஆவி அதுவே, அது இப்பொழுதும் உலகத்தில் இ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பிலே பயமில்லை; பூரண அன்பு பயத்தைப் புறம்பே தள்ளும்; பயமானது வேதனையுள்ளது, பயப்படுகிறவன் அன்பில் பூரணப்பட்டவன் அல்ல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முந்தி நம்மிடத்தில் அன்புகூர்ந்தபடியால் நாமும் அவரிடத்தில் அன்புகூரு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ிடத்தில் அன்புகூருகிறேனென்று ஒருவன் சொல்லியும், தன் சகோதரனைப் பகைத்தால், அவன் பொய்யன்; தான் கண்ட சகோதரனிடத்தில் அன்புகூராமலிருக்கிறவன், தான் காணாத தேவனிடத்தில் எப்படி அன்புகூருவான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ிடத்தில் அன்புகூருகிறேனென்று ஒருவன் சொல்லியும், தன் சகோதரனைப் பகைத்தால், அவன் பொய்யன்; தான் கண்ட சகோதரனிடத்தில் அன்புகூராமலிருக்கிறவன், தான் காணாத தேவனிடத்தில் எப்படி அன்புகூருவான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ிடத்தில் அன்புகூருகிறேனென்று ஒருவன் சொல்லியும், தன் சகோதரனைப் பகைத்தால், அவன் பொய்யன்; தான் கண்ட சகோதரனிடத்தில் அன்புகூராமலிருக்கிறவன், தான் காணாத தேவனிடத்தில் எப்படி அன்புகூருவான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ல் அன்புகூருகிறவன் தன் சகோதரனிடத்திலும் அன்புகூரவேண்டுமென்கிற இந்தக் கற்பனையை அவராலே பெற்றிருக்கிற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ிடத்தில் அன்புகூருகிறவன் தன் சகோதரனிடத்திலும் அன்புகூரவேண்டுமென்கிற இந்தக் கற்பனையை அவராலே பெற்றிருக்கிற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ேகங் கள்ளத்தீர்க்கதரிசிகள் தோன்றியிருப்பதினால், நீங்கள் எல்லா ஆவிகளையும் நம்பாமல், அந்த ஆவிகள் தேவனாலுண்டானவைகளோ என்று சோதித்தறிய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ேகங் கள்ளத்தீர்க்கதரிசிகள் தோன்றியிருப்பதினால், நீங்கள் எல்லா ஆவிகளையும் நம்பாமல், அந்த ஆவிகள் தேவனாலுண்டானவைகளோ என்று சோதித்தறிய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ஆவியை நீங்கள் எதினாலே அறியலாமென்றால்: மாம்சத்தில் வந்த இயேசுகிறிஸ்துவை அறிக்கைபண்ணுகிற எந்த ஆவியும் தேவனால் உண்ட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ள்ளைகளே, நீங்கள் தேவனாலுண்டாயிருந்து, அவர்களை ஜெயித்தீர்கள்; ஏனெனில் உலகத்திலிருக்கிறவனிலும் உங்களிலிருக்கிறவர் பெரியவ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ஆவியை நீங்கள் எதினாலே அறியலாமென்றால்: மாம்சத்தில் வந்த இயேசுகிறிஸ்துவை அறிக்கைபண்ணுகிற எந்த ஆவியும் தேவனால் உண்ட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ள்ளைகளே, நீங்கள் தேவனாலுண்டாயிருந்து, அவர்களை ஜெயித்தீர்கள்; ஏனெனில் உலகத்திலிருக்கிறவனிலும் உங்களிலிருக்கிறவர் பெரியவ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உலகத்துக்குரியவர்கள், ஆகையால் உலகத்துக்குரியவைகளைப் பேசுகிறார்கள், உலகமும் அவர்களுக்குச் செவிகொட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தேவனால் உண்டானவர்கள்; தேவனை அறிந்தவன் எங்களுக்குச் செவிகொடுக்கிறான்; தேவனால் உண்டாயிராதவன் எங்களுக்குச் செவிகொடுக்கிறதில்லை; இதினாலே சத்திய ஆவி இன்னதென்றும், வஞ்சகஆவி இன்னதென்றும் அறிந்த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தேவனால் உண்டானவர்கள்; தேவனை அறிந்தவன் எங்களுக்குச் செவிகொடுக்கிறான்; தேவனால் உண்டாயிராதவன் எங்களுக்குச் செவிகொடுக்கிறதில்லை; இதினாலே சத்திய ஆவி இன்னதென்றும், வஞ்சகஆவி இன்னதென்றும் அறிந்த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பாயிருக்கக்கடவோம்; ஏனெனில் அன்பு தேவனால் உண்டாயிருக்கிறது; அன்புள்ள எவனும் தேவனால் பிறந்து, அவரை அறிந்தி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ন্তান, সে ঈশ্বরকে জা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়ে ভালবাসতে জানে না, সে ঈশ্বরকে জানে না, কারণ ঈশ্বর স্বয়ং হলেন ভালবাস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আমাদের প্রতি তাঁর ভালবাসা এইভাবেই দেখিয়েছেন, তিনি তাঁর একমাত্র পুত্রকে এ জগতে পাঠালেন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মাধ্যমে আমরা জীবন লাভ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ের প্রতি আমাদের ভালবাসা নয়, বরং আমাদের প্রতি ঈশ্বরের ভালবাসাই হল প্রকৃত ভালবাসা৷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পাপের প্রায়শ্চিত্ত বলিরূপে তাঁর পুত্রকে পাঠিয়ে আমাদের প্রতি তাঁর ভালবাসা প্রকাশ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িয় বন্ধুরা, এইভাবে ঈশ্বর আমাদের ভালবেসেছেন, সুতরাং আমরাও অবশ্যই পরস্পরকে ভালবাস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কে কেউ কখনও দেখেনি৷ যদি আমরা পরস্পরকে ভালবাসি, তবে ঈশ্বর আমাদের মধ্যে অবস্থান করেন; আ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া আমাদের মধ্যে পূর্ণতা লাভ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রা জানি য়ে তিনি আমাদের মধ্যে আছেন; আর আমরা তাঁর মধ্যে অবস্থান করছি৷ এ বিষয় আমরা জানি,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য়ে আত্মা, যীশুকে স্বীকার করে না, সে ঈশ্বরের কাছ থেকে আসে নি৷ এ সেই খ্রীষ্টারির আত্ম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ঁর আত্মাকে আমাদের দান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দেখেছি পিতা তাঁর পুত্রকে জগতের ত্রাণকর্তারূপে পাঠিয়েছেন৷ সেই বার্তাই আমরা লোক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েউ যদি স্বীকার করে য়ে, ‘যীশু ঈশ্বরের পুত্র,’ তবে ঈশ্বর তাঁর অন্তরে বাস করেন, আর সে ঈশ্বর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াদের জন্য ঈশ্বরের ভালবাসা আছে আমরা তা জানি ও বিশ্বাস করি৷ঈশ্বরই স্বয়ং ভালবাসা, আর য়ে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ায় থাকে সে ঈশ্বরের মধ্যে থাকে ও ঈশ্বর তার মধ্যে থাক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দি আমাদের ক্ষেত্রে ভালবাসা এই ভাবেই পূর্ণতা পায়, তবে শেষ বিচারের দিনে আমরা নির্ভয়ে দাঁড়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, কারণ এ জগতে আমরা খ্রীষ্টেরই মত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েখানে ঈশ্বরের ভালবাসা সেখানে ভয় থাকে না, পরিপূর্ণ ভালবাসা ভয়কে দূর করে দেয়, কারণ ভ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ের শত্রু য়ে আসছে তা তোমরা শুনেছ, আর এখন সে তো সংসারে এসে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শাস্তির চিন্তা জড়িত থাকে৷ য়ে ভয় পায় সে ভালবাসায় পূর্ণতা লাভ ক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িনিই (ঈশ্বর) আগে আমাদের ভালবেসেছেন, আর তার ফলে আমরা ভালবাস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দি কেউ বলে, ‘সে ঈশ্বরকে ভালবাসে’ অথচ সে তার খ্রীষ্টেতে কোন ভাই ও বোনকে ঘৃণা করে তব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থ্যাবাদী৷ য়ে ভাইকে দেখতে পাচ্ছে, সে যদি তাকে ঘৃণা করে তবে য়াঁকে সে কোনও দিন চোখে দেখে নি,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সে ভালবাস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ারণ ঈশ্বরের কাছ থেকে আমরা এই আদেশ পেয়েছি, ঈশ্বরকে য়ে ভালবাসে সে য়েন তার নিজের ভাইক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িয় বন্ধুরা, সংসারে অনেক ভণ্ড ভাববাদী দেখা দিয়েছে, তাই তোমরা সব আত্মাকে বিশ্বাস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সেই সব আত্মাদের যাচাই করে দেখ য়ে তারা ঈশ্বর হতে এসেছে কি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ভাবে তোমরা ঈশ্বরের আত্মাকে চিনতে পারবে৷ য়ে কোন আত্মা যীশু খ্রীষ্ট য়ে রক্ত মাংসের দেহ ধারণ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র স্নেহের সন্তানগণ, তোমরা ঈশ্বরের লোক, তাই তোমরা ওদের ওপর জযী হয়েছ; কারণ তোমাদের মধ্যে য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েন বলে স্বীকার করে, সে ঈশ্বরের কাছ থেকে এস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ঈশ্বর) বাস করেন তিনি জগতের মধ্যে বাসকারী দিয়াবলের থেকে অনেক মহ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ভণ্ড শিক্ষকরা হল জগতের, তাই তারা যা বলে তা সব জাগতিক কথাবার্তা, আর জগত তাদের কথা শো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আমরা ঈশ্বরের লোক, ঈশ্বরকে য়ে জানে সে আমাদের কথা শোনে, য়ে ঈশ্বরের লোক নয় সে আমাদে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নে না৷ এইভাবেই আমরা সত্যের আত্মাকে ও ছলনার আত্মাকে চিন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িয় বন্ধুরা, এস আমরা পরস্পরকে ভালবাসি, কারণ ঈশ্বরই ভালবাসার উত্‌স আর য়ে কেউ ভালবাসতে জান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2026-07-31T15:48:22Z</dcterms:created>
  <dcterms:modified xsi:type="dcterms:W3CDTF">2026-07-31T15:48:22Z</dcterms:modified>
  <dc:title>1 யோவான்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