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ிசுத்தமானதை நாய்களுக்குக் கொடாதேயுங்கள்; உங்கள் முத்துகளைப் பன்றிகள்முன் போடாதேயுங்கள்; போட்டால் தங்கள் கால்களால் அவைகளை மிதித்து, திரும்பிக்கொண்டு உங்களைப் பீறிப்போ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ிசுத்தமானதை நாய்களுக்குக் கொடாதேயுங்கள்; உங்கள் முத்துகளைப் பன்றிகள்முன் போடாதேயுங்கள்; போட்டால் தங்கள் கால்களால் அவைகளை மிதித்து, திரும்பிக்கொண்டு உங்களைப் பீறிப்போ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ேளுங்கள், அப்பொழுது உங்களுக்குக் கொடுக்கப்படும்; தேடுங்கள், அப்பொழுது கண்டடைவீர்கள்; தட்டுங்கள் அப்பொழுது உங்களுக்குத் திறக்க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்றால், கேட்கிற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்றால், கேட்கிற எவனும் பெற்றுக்கொள்ளுகிறான்; தேடுகிறவன் கண்டடைகிறான்; தட்டுகிறவனுக்குத் திறக்கப்ப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ில் எந்த மனுஷனானாலும் தன்னிடத்தில் அப்பத்தைக்கேட்கிற தன் மகனுக்குக் கல்லைக் கொடுப்பானா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ீனைக்கேட்டால் அவனுக்குப் பாம்பைக்கொடுப்பானா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பொல்லாதவர்களாகிய நீங்கள் உங்கள் பிள்ளைகளுக்கு நல்ல ஈவுகளைக் கொடுக்க அறிந்திருக்கும்போது, பரலோகத்திலிருக்கிற உங்கள் பிதா தம்மிடத்தில் வேண்டிக்கொள்ளுகிறவர்களுக்கு நன்மையானவைகளைக் கொடுப்பது அதிக நிச்சயம் அல்லவா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பொல்லாதவர்களாகிய நீங்கள் உங்கள் பிள்ளைகளுக்கு நல்ல ஈவுகளைக் கொடுக்க அறிந்திருக்கும்போது, பரலோகத்திலிருக்கிற உங்கள் பிதா தம்மிடத்தில் வேண்டிக்கொள்ளுகிறவர்களுக்கு நன்மையானவைகளைக் கொடுப்பது அதிக நிச்சயம் அல்லவா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மனுஷர் உங்களுக்கு எவைகளைச்செய்ய விரும்புகிறீர்களோ, அவைகளை நீங்களும் அவர்களுக்குச் செய்யுங்கள்; இதுவே நியாயப்பிரமாணமும் தீர்க்கதரிசனங்களுமா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குற்றவாளிகளென்று தீர்க்கப்படாதபடிக்கு மற்றவர்களைக் குற்றவாளிகளென்று தீர்க்காதிர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மனுஷர் உங்களுக்கு எவைகளைச்செய்ய விரும்புகிறீர்களோ, அவைகளை நீங்களும் அவர்களுக்குச் செய்யுங்கள்; இதுவே நியாயப்பிரமாணமும் தீர்க்கதரிசனங்களும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டுக்கமான வாசல் வழியாய் உட்பிரவேசியுங்கள்; கேட்டுக்குப் போகிற வாசல் விரிவும், வழி விசாலமுமாயிருக்கிறது; அதின் வழியாய்ப் பிரவேசிக்கிறவர்கள் அநேக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டுக்கமான வாசல் வழியாய் உட்பிரவேசியுங்கள்; கேட்டுக்குப் போகிற வாசல் விரிவும், வழி விசாலமுமாயிருக்கிறது; அதின் வழியாய்ப் பிரவேசிக்கிறவர்கள் அநேக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ீவனுக்குப் போகிற வாசல் இடுக்கமும், வழி நெருக்கமுமாயிருக்கிறது; அதைக் கண்டுபிடிக்கிறவர்கள் சில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ீவனுக்குப் போகிற வாசல் இடுக்கமும், வழி நெருக்கமுமாயிருக்கிறது; அதைக் கண்டுபிடிக்கிறவர்கள் சில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ள்ளத்தீர்க்கதரிசிகளுக்கு எச்சரிக்கையாயிருங்கள்; அவர்கள் ஆட்டுத்தோலைப் போர்த்துக்கொண்டு உங்களிடத்தில் வருவார்கள்; உள்ளத்திலோ அவர்கள் பட்சிக்கிற ஓநாய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ள்ளத்தீர்க்கதரிசிகளுக்கு எச்சரிக்கையாயிருங்கள்; அவர்கள் ஆட்டுத்தோலைப் போர்த்துக்கொண்டு உங்களிடத்தில் வருவார்கள்; உள்ளத்திலோ அவர்கள் பட்சிக்கிற ஓநாய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டைய கனிகளினாலே அவர்களை அறிவீர்கள்; முட்செடிகளில் திராட்சப்பழங்களையும், முட்பூண்டுகளில் அத்திப்பழங்களையும் பறிக்கிறார்களா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நல்ல மரமெல்லாம் நல்ல கனிகளைக் கொடுக்கும்; கெட்ட மரமோ கெட்ட கனிகளைக் கொட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ல்ல மரம் கெட்ட கனிகளைக் கொடுக்கமாட்டாது; கெட்ட மரம் நல்ல கனிகளைக் கொடுக்கமாட்ட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நீங்கள் மற்றவர்களைத் தீர்க்கிற தீர்ப்பின்படியே நீங்களும் தீர்க்கப்படுவீர்கள்; நீங்கள் மற்றவர்களுக்கு அளக்கிற அளவின்படியே உங்களுக்கும் அளக்கப்ப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ல்ல கனி கொடாத மரமெல்லாம் வெட்டுண்டு அக்கினியிலே போடப்ப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லால், அவர்களுடைய கனிகளினாலே அவர்களை அறிவ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லோகத்திலிருக்கிற என் பிதாவின் சித்தத்தின்படி செய்கிறவனே பரலோகராஜ்யத்தில் பிரவேசிப்பானேயல்லாமல், என்னை நோக்கிக் கர்த்தாவே! கர்த்தாவே! என்று சொல்லுகிறவன் அதில் பிரவேசிப்ப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ரலோகத்திலிருக்கிற என் பிதாவின் சித்தத்தின்படி செய்கிறவனே பரலோகராஜ்யத்தில் பிரவேசிப்பானேயல்லாமல், என்னை நோக்கிக் கர்த்தாவே! கர்த்தாவே! என்று சொல்லுகிறவன் அதில் பிரவேசிப்பத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ளில் அநேகர் என்னை நோக்கி: கர்த்தாவே! கர்த்தாவே! உமது நாமத்தினாலே தீர்க்கதரிசனம் உரைத்தோம் அல்லவா? உமது நாமத்தினாலே பிசாசுகளைத் துரத்தினோம் அல்லவா? என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ளில் அநேகர் என்னை நோக்கி: கர்த்தாவே! கர்த்தாவே! உமது நாமத்தினாலே தீர்க்கதரிசனம் உரைத்தோம் அல்லவா? உமது நாமத்தினாலே பிசாசுகளைத் துரத்தினோம் அல்லவா? என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, நான் ஒருக்காலும் உங்களை அறியவில்லை. அக்கிரமச் செய்கைக்காரரே, என்னைவிட்டு அகன்று போங்கள் என்று அவர்களுக்குச் சொல்லுவ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, நான் ஒருக்காலும் உங்களை அறியவில்லை. அக்கிரமச் செய்கைக்காரரே, என்னைவிட்டு அகன்று போங்கள் என்று அவர்களுக்குச் சொல்லு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, நான் சொல்லிய இந்த வார்த்தைகளைக் கேட்டு, இவைகளின்படி செய்கிறவன் எவனோ, அவனைக் கன்மலையின்மேல் தன் வீட்டைக் கட்டின புத்தியுள்ள மனுஷனுக்கு ஒப்பிடு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, நான் சொல்லிய இந்த வார்த்தைகளைக் கேட்டு, இவைகளின்படி செய்கிறவன் எவனோ, அவனைக் கன்மலையின்மேல் தன் வீட்டைக் கட்டின புத்தியுள்ள மனுஷனுக்கு ஒப்பிட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நீங்கள் மற்றவர்களைத் தீர்க்கிற தீர்ப்பின்படியே நீங்களும் தீர்க்கப்படுவீர்கள்; நீங்கள் மற்றவர்களுக்கு அளக்கிற அளவின்படியே உங்களுக்கும் அளக்கப்ப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ருமழை சொரிந்து, பெருவெள்ளம் வந்து, காற்று அடித்து, அந்த வீட்டின்மேல் மோதியும் அது விழவில்லை; ஏனென்றால் அது கன்மலையின்மேல் அஸ்திபாரம் போடப்பட்டிரு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ருமழை சொரிந்து, பெருவெள்ளம் வந்து, காற்று அடித்து, அந்த வீட்டின்மேல் மோதியும் அது விழவில்லை; ஏனென்றால் அது கன்மலையின்மேல் அஸ்திபாரம் போடப்பட்ட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சொல்லிய இந்த வார்த்தைகளைக் கேட்டு, இவைகளின்படி செய்யாதிருக்கிறவன் எவனோ, அவன் தன் வீட்டை மணலின்மேல் கட்டின புத்தியில்லாத மனுஷனுக்கு ஒப்பிடப்பட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சொல்லிய இந்த வார்த்தைகளைக் கேட்டு, இவைகளின்படி செய்யாதிருக்கிறவன் எவனோ, அவன் தன் வீட்டை மணலின்மேல் கட்டின புத்தியில்லாத மனுஷனுக்கு ஒப்பிடப்படுவ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ெருமழை சொரிந்து, பெருவெள்ளம் வந்து, காற்று அடித்து, அந்த வீட்டின்மேல் மோதினபோது அது விழுந்தது; விழுந்து முழுவதும் அழிந்தது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ெருமழை சொரிந்து, பெருவெள்ளம் வந்து, காற்று அடித்து, அந்த வீட்டின்மேல் மோதினபோது அது விழுந்தது; விழுந்து முழுவதும் அழிந்தத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யேசு இந்த வார்த்தைகளைச் சொல்லி முடித்தபோது, அவர் வேதபாரகரைப்போல் போதியாமல், அதிகாரமுடையவராய் அவர்களுக்குப் போதித்தபடியால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அவருடைய போதகத்தைக்குறித்து ஆச்சரியப்ப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உன் கண்ணிலிருக்கிற உத்திரத்தை உணராமல், உன் சகோதரன் கண்ணிலிருக்கிற துரும்பைப் பார்க்கிறதென்ன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 உன் கண்ணில் உத்திரம் இருக்கையில் உன் சகோதரனை நோக்கி நான் உன் கண்ணிலிருக்கிற துரும்பை எடுத்துப்போடட்டும் என்று நீ சொல்வதெப்படி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 உன் கண்ணில் உத்திரம் இருக்கையில் உன் சகோதரனை நோக்கி நான் உன் கண்ணிலிருக்கிற துரும்பை எடுத்துப்போடட்டும் என்று நீ சொல்வதெப்படி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யக்காரனே! முன்பு உன் கண்ணிலிருக்கிற உத்திரத்தை எடுத்துப்போடு; பின்பு உன் சகோதரன் கண்ணிலிருக்கிற துரும்பை எடுத்துப்போட வகைபார்ப்ப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யக்காரனே! முன்பு உன் கண்ணிலிருக்கிற உத்திரத்தை எடுத்துப்போடு; பின்பு உன் சகோதரன் கண்ணிலிருக்கிற துரும்பை எடுத்துப்போட வகைபார்ப்ப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वित्र वस्तु कुत्तों को न दो, और अपने मोती सूअरों के आगे मत डालो; ऐसा न हो कि वे उन्हें पांव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ले रौंदें और पलट कर तुम को फाड़ डाल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मांगो, तो तुम्हें दिया जाएगा; ढूंढ़ो, तो तुम पाओगे; खटखटाओ, तो तुम्हारे लिये खोल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जो कोई मांगता है, उसे मिलता है; और जो ढूंढ़ता है, वह पाता है और जो खटखटाता है, उस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ोल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ुम में से ऐसा कौन मनुष्य है, कि यदि उसका पुत्र उस से रोटी मांगे, तो वह उसे पत्थर द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वा मछली मांगे, तो उसे सांप द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सो जब तुम बुरे होकर, अपने बच्चों को अच्छी वस्तुएं देना जानते हो, तो तुम्हारा स्वर्गीय पिता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ंगने वालों को अच्छी वस्तुएं क्यों न 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 कारण जो कुछ तुम चाहते हो, कि मनुष्य तुम्हारे साथ करें, तुम भी उन के साथ वैसा ही करो;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दोष मत लगाओ, कि तुम पर भी दोष न लगा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वस्था और भविष्यद्वक्तओं की शिक्षा यह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केत फाटक से प्रवेश करो, क्योंकि चौड़ा है वह फाटक और चाकल है वह मार्ग जो विनाश को पहुंचाता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बहुतेरे हैं जो उस से प्रवेश क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ोंकि सकेत है वह फाटक और सकरा है वह मार्ग जो जीवन को पहुंचाता है, और थोड़े हैं जो उसे पा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झूठे भविष्यद्वक्ताओं से सावधान रहो, जो भेड़ों के भेष में तुम्हारे पास आते हैं, परन्तु अन्तर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ाड़ने वाले भेडि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न के फलों से तुम उन्हें पहचान लोग क्या झाडिय़ों से अंगूर, वा ऊंटकटारों से अंजीर तोड़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ी प्रकार हर एक अच्छा पेड़ अच्छा फल लाता है और निकम्मा पेड़ बुरा फल ल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अच्छा पेड़ बुरा फल नहीं ला सकता, और न निकम्मा पेड़ अच्छा फल ला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्योंकि जिस प्रकार तुम दोष लगाते हो, उसी प्रकार तुम पर भी दोष लगाया जाएगा; और जिस नाप से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जो जो पेड़ अच्छा फल नहीं लाता, वह काटा और आग में डाल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सो उन के फलों से तुम उन्हें पहचान ल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ो मुझ से, हे प्रभु, हे प्रभु कहता है, उन में से हर एक स्वर्ग के राज्य में प्रवेश न करे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वही जो मेरे स्वर्गीय पिता की इच्छा पर च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स दिन बहुतेरे मुझ से कहेंगे; हे प्रभु, हे प्रभु, क्या हम ने तेरे नाम से भविष्यद्वाणी नहीं क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ेरे नाम से दुष्टात्माओं को नहीं निकाला, और तेरे नाम से बहुत अचम्भे के काम नहीं कि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मैं उन से खुलकर कह दूंगा कि मैं ने तुम को कभी नहीं जाना, हे कुकर्म करने वालों, मेरे पा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सलिये जो कोई मेरी ये बातें सुनकर उन्हें मानता है वह उस बुद्धिमान मनुष्य की नाईं ठहरेगा जि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ा घर चट्टान पर ब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पते हो, उसी से तुम्हारे लिये भी नाप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मेंह बरसा और बाढ़ें आईं, और आन्धियां चलीं, और उस घर पर टक्करें लगीं, परन्तु वह नहीं गिर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उस की नेव चट्टान पर डाली ग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न्तु जो कोई मेरी ये बातें सुनता है और उन पर नहीं चलता वह उस निर्बुद्धि मनुष्य की नाईं ठहरे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ने अपना घर बालू पर ब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मेंह बरसा, और बाढ़ें आईं, और आन्धियां चलीं, और उस घर पर टक्करें लगीं और वह गिरकर सत्यानाश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ब यीशु ये बातें कह चुका, तो ऐसा हुआ कि भीड़ उसके उपदेश से चकित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ोंकि वह उन के शास्त्रियों के समान नहीं परन्तु अधिकारी की नाईं उन्हें उपदेश देत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ू क्यों अपने भाई की आंख के तिनके को देखता है, और अपनी आंख का लट्ठा तुझे नहीं सूझता?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जब तेरी ही आंख मे लट्ठा है, तो तू अपने भाई से क्योंकर कह सकता है, कि ला मैं तेरी आंख से तिन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हे कपटी, पहले अपनी आंख में से लट्ठा निकाल ले, तब तू अपने भाई की आंख का तिनका भली भांति देख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 सक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2026-09-05T22:12:11Z</dcterms:created>
  <dcterms:modified xsi:type="dcterms:W3CDTF">2026-09-05T22:12:11Z</dcterms:modified>
  <dc:title>मत्ती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