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the trumpet of the Lord shall 
sound, and time shall be no more, 
And the morning breaks, eternal, bright, and fair ; 
When the saved of earth shall gather over on the other shore, 
And the roll is called up yonder, 
I'll be ther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the roil ... is called up yon - - - der, 
When the roll ... is called up yon - - - der, 
When the roll ... is called up yonder, 
When the roll is called up yonder, I'll be ther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n that bright and cloudless morning, 
when the dead in Christ shall rise, 
And the glory of His resurrection share ; 
When His chosen ones shall gather to their home beyond the skies, 
And the roll is called up yonder, 
I'll be ther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Let me labour for the Master from 
the dawn till setting sun, 
Let me talk of all His wondrous love and care ; 
Then, when all of life is over, and my work on earth is done, 
And the roll is called up yonder,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2026-06-15T12:12:23Z</dcterms:created>
  <dcterms:modified xsi:type="dcterms:W3CDTF">2026-06-15T12:12:23Z</dcterms:modified>
  <dc:title>Hymn : 983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