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4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உயிர்த்தார் ஆனந்தமே
மரணத்தை  ஜெயித்தார் ஜெயம் என்ற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னிடர்க்காய் அவர் மரித்துயிர்த்தார்
ஆனந்தம் என்றுமே என்றென்ற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னமும் பூமியும் நடுநடுங்க
வல்லவர் தாம் இதோ உயிர்த்தெழுந்தார்
வாக்கு மாறாத தேவன் இவர்
வல்லமையாய் இன்று உயிர்த்தெழுந்த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ேத வசனம் அது நிறைவேறிட
தேவ சித்தத்தின்படி உயிர்த்தெழுந்தார்
மண்ணோர்கள் யாவரும் மீட்படைய
மன்னவன் இயேசு உயிர்த்தெழுந்த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ாவத்தின் சாபம் போக்கிடவே
பரிசுத்த வாழ்வு வாழ்ந்திடவே
பாக்கிய சிலாக்கியம் பகிர்ந்தளித்து
பரிசுத்தர் இயேசு உயிர்த்தெழுந்த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2026-09-08T11:00:25Z</dcterms:created>
  <dcterms:modified xsi:type="dcterms:W3CDTF">2026-09-08T11:00:25Z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