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னந்தமாம் செட்டை விரித்துப் - பரவசமாய்
ஆகாயத்தில் ஏறிப் போயினும்
வான மண்டலங் கடந்து பறந்து மேலே சென்றிடினும்,
மகிழ்வுறு காலத்திலும் நான் மருவியும்மைக் கிட்டிச் சேர்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வலிய கோரமாக
வன் சிலுவை மீதினில் நான்
கோவே, தொங்க நேரிடினும்
ஆவலாய் உம்மண்டை சேர்வேன்;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ாக்கோபைப்போல், போகும் பாதையில் - பொழுது பட்டு
இராவில் இருள் வந்து மூடிட,
தூக்கத்தால் நான் கல்லில் சாய்ந்து தூங்கினாலும் என் கனாவில்
நோக்கியும்மை கிட்டிச் சேர்வேன், வாக்கடங்கா நல்ல நாத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ரத்துக்கேறும் படிகள் போலவே – என் பாதை தோன்றப்
பண்ணும் ஐயா, என்றன் தேவனே,
கிருபையாக நீர் எனக்குத் தருவதெல்லாம் உமதண்டை
அருமையாய் என்னையழைக்கும் அன்பின் தூதராகச் செய்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, நான் உமதண்டையில், - இன்னும் நெருங்கிச்
சேர்வதே என் ஆவல் பூமிய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த்திரையினின்று விழித்துக் - காலை எழுந்து
கர்த்தாவே, நான் உம்மைப் போற்றுவேன்;
இத்தரையில் உந்தன் வீடாய் என்துயர்க் கல் நாட்டுவேனே,
என்றன் துன்பத்தின் வழியாய் இன்னும் உம்மைக் கிட்டிச் சேர்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2026-07-09T11:05:53Z</dcterms:created>
  <dcterms:modified xsi:type="dcterms:W3CDTF">2026-07-09T11:05:53Z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