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ற்றோர் இதயத்தில் வாழ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்போல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வாழும் நித்தியர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ரோ பாடுங்கள் அகிலமெங்கும் கூற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வன் இயேசு பிறந்தாரென்று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ிடுங்கள்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ை மரியின் சின்னப் பிள்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ிதாவின் செல்லப்பிள்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க்கர் வாக்கின் நிறைவே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, சத்தியமும், ஜீவனு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னையில் தவழ்ந்த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2026-07-30T20:01:48Z</dcterms:created>
  <dcterms:modified xsi:type="dcterms:W3CDTF">2026-07-30T20:01:48Z</dcterms:modified>
  <dc:title>துதிப் பாடல்கள் : 293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