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இந்த தேசத்தின் குடிகளோடே உடன்படிக்கைபண்ணாமல், அவர்கள் பலிபீடங்களை இடித்துவிடக்கடவீர்கள் என்றும் சொன்னேன்; ஆனாலும் என் சொல்லைக் கேளாதேபோனீர்கள்; ஏன் இப்படிச் செய்தீ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ான் அவர்களை உங்கள் முகத்திற்கு முன்பாகத் துரத்துவதில்லை என்றேன்; அவர்கள் உங்களை நெருக்குவார்கள்; அவர்களுடைய தேவர்கள் உங்களுக்குக் கண்ணியாவார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ுடைய தூதனானவர் இந்த வார்த்தைகளை இஸ்ரவேல் புத்திரர் எல்லாரோடும் சொல்லுகையில், ஜனங்கள் உரத்த சத்தமிட்டு அழுத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்விடத்திற்குப் போகீம் என்று பேரிட்டு, அங்கே கர்த்தருக்குப் பலியி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யோசுவா இஸ்ரவேல் புத்திரராகிய ஜனங்களை அனுப்பிவிட்டபோது, அவர்கள் தேசத்தைச் சுதந்தரித்துக் கொள்ள அவரவர் தங்கள் தங்கள் சுதந்தர வீதத்திற்குப் போ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ோசுவாவின் சகல நாட்களிலும் கர்த்தர் இஸ்ரவேலுக்காகச் செய்த அவருடைய பெரிய கிரியைகளையெல்லாம் கண்டவர்களும், யோசுவாவுக்குப் பின்பு உயிரோடிருந்தவர்களுமாகிய மூப்பரின் சகல நாட்களிலும் ஜனங்கள் கர்த்தரைச் சேவ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ூனின் குமாரனாகிய யோசுவா என்னும் கர்த்தரின் ஊழியக்காரன் நூற்றுப்பத்து வயதுள்ளவனாய் மரணமடை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ை எப்பிராயீமின் மலைத்தேசத்திலுள்ள காயாஸ் மலைக்கு வடக்கேயிருக்கிற அவனுடைய சுதந்தரத்தின் எல்லையாகிய திம்னாத்ஏரேசிலே அடக்கம்ப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க்காலத்தில் இருந்த அந்தச் சந்ததியார் எல்லாரும் தங்கள் பிதாக்களுடன் சேர்க்கப்பட்டபின்பு, கர்த்தரையும், அவர் இஸ்ரவேலுக்காகச் செய்த கிரியையையும் அறியாத வேறொரு சந்ததி அவர்களுக்குப்பின் எழும்ப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இஸ்ரவேல் புத்திரர் கர்த்தரின் பார்வைக்குப் பொல்லாப்பானதைச் செய்து, பாகால்களைச் சேவித்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ங்கள் பிதாக்களை எகிப்துதேசத்திலிருந்து புறப்படப்பண்ணின அவர்களுடைய தேவனாகிய கர்த்தரை விட்டு, தங்களைச் சுற்றிலும் இருக்கிற ஜனங்கலுடைய தேவர்களாகிய அந்நிய தேவர்களைப் பின்பற்றிப்போய், அவர்களைப் பணிந்துகொண்டு, கர்த்தருக்குக் கோபமூட்டினார்கள்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கர்த்தர் இஸ்ரவேலின் மேல் கோபமூண்டவராகி; இந்த ஜனங்கள் தங்கள் பிதாக்களுக்கு நான் கற்பித்த என் உடன்படிக்கையை மீறி என் சொல்லைக் கேளாதேபோனபடியால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ர்த்தரை விட்டு, பாகாலையும் அஸ்தரோத்தையும் சேவித்த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கர்த்தர் இஸ்ரவேலின் மேல் கோபமூண்டவராகி, அவர்கள் அப்புறம் தங்கள் சத்துருக்களுக்கு முன்பாக நிற்கக் கூடாதபடி கொள்ளையிடுகிற கொள்ளைக்காரர் கையில் அவர்களை ஒப்புக்கொடுத்து, அவர்களைச் சுற்றிலும் இருக்கிற அவர்கள் பகைஞரின் கையிலே விற்றுப்போட்ட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சொல்லியபடியும், கர்த்தர் அவர்களுக்கு ஆணையிட்டிருந்தபடியும், அவர்கள் புறப்பட்டுப்போகிற இடமெல்லாம் கர்த்தருடைய கை தீமைக்கென்றே அவர்களுக்கு விரோதமாயிருந்தது; மிகவும் நெருக்கப்பட்ட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ர் நியாயாதிபதிகளை எழும்பப்பண்ணினார்; அவர்கள் கொள்ளையிடுகிறவர்களின் கைக்கு அவர்களை நீங்கலாக்கி இரட்சித்த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தங்கள் நியாயாதிபதிகளின் சொல்லைக் கேளாமல், அந்நிய தேவர்களைப் பின்பற்றிச் சோரம்போய், அவைகளைப் பணிந்துகொண்டார்கள்; தங்கள் பிதாக்கள் கர்த்தரின் கற்பனைகளுக்குக் கீழ்ப்படிந்து நடந்த வழியை அவர்கள் சீக்கிரமாய் விட்டு விலகி, அவர்கள் செய்தபடி செய்யாமற்போ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யோசுவா மரித்துப் பின்வைத்துப்போன ஜாதிகளில் ஒருவரையும், நான் இனி அவர்களுக்கு முன்பாகத் துரத்தி விடாதிருப்ப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ர்த்தர் அவர்களுக்கு நியாயாதிபதிகளை எழும்பப்பண்ணுகிறபோது, கர்த்தர் நியாயாதிபதியோடேகூட இருந்து, அந்த நியாயாதிபதியின் நாட்களிலெல்லாம் அவர்கள் சத்துருக்களின் கைக்கு அவர்களை நீங்கலாக்கி இரட்சித்துவருவார்; அவர்கள் தங்களை இறுகப்பிடித்து ஒடுக்குகிறவர்களினிமித்தம் தவிக்கிறதினாலே, கர்த்தர் மனஸ்தாபப்படுவ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ியாயாதிபதி மரணமடைந்த உடனே, அவர்கள் திரும்பி, அந்நிய தேவர்களைப் பின்பற்றவும் சேவிக்கவும் பணிந்து கொள்ளவும், தங்கள் பிதாக்களைப்பார்க்கிலும் கேடாய் நடந்து, தங்கள் கிர்த்தியங்களையும் தங்கள் முரட்டாட்டமான வழியையும் விடாதிருப்ப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ிதாக்கள் கர்த்தரின் வழியைக் கவனித்ததுபோல, அவர்கள் அதிலே நடக்கும்படிக்கு, அதைக் கவனிப்பார்களோ இல்லையோ என்று, அவர்களைக்கொண்டு இஸ்ரவேலைச் சோதிப்பதற்காக அப்படிச் செய்வேன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ாகக் கர்த்தர் அந்த ஜாதிகளை யோசுவாவின் கையில் ஒப்புக்கொடாமலும், அவைகளைச் சீக்கிரமாய்த் துரத்திவிடாமலும் விட்டுவைத்த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தூதனானவர் கில்காலிலிருந்து போகீமுக்கு வந்து: நான் உங்களை எகிப்திலிருந்து புறப்படப்பண்ணி உங்கள் பிதாக்களுக்கு ஆணையிட்ட தேசத்தில் நான் உங்களைக் கொண்டு வந்து விட்டு, உங்களோடே பண்ணின என் உடன்படிக்கையை நான் ஒருக்காலும் முறித்துப்போடுவதில்லை என்றும்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ને આપેલું વચન ક્યારેય તોડીશ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મ તમાંરે પણ આ દેશની પ્રજા સાથે કોઈ કરાર કરવો નહિ, તમાંરે તે લોકોની વેદીઓ તોડી પાડવી. પણ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રી આજ્ઞાનું પાલન કર્યું નથી, તમે લોકો આ શું કરી બેઠા છ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તમે માંરા કરારનો ભંગ કર્યો છે તેથી હું તમને કહું છું કે હવે હું આ લોકોને તમાંરી આગળથી હાં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ઢીશ નહિ, તેઓ તમાંરી કૂખોમાં કાંટાની જેમ ભોંકાશે અને તેઓના દેવો તમને સતત શત્રુઓની જેમ ફસા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દેવદૂતે બધા ઈસ્રાએલીઓને આ શબ્દો સંભળાવ્યા એટલે તેઓ મોટે સાદે રડવા લાગ્યા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અને તે પરથી તે સ્થળનું નામ ‘બોખીમ’પડયું. ત્યાં તેઓએ યહોવાને યજ્ઞો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શુઆએ લોકોને તેમના ઘરે પાછા મોકલી દીધાં. તેથી સર્વ કુળસમૂહના ઈસ્રાએલી લોકો તેમના ઘરે પાછા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ોતાની ભૂમિનો કબજો લ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જયારે યહોશુઆ જીવતા હતાં અને ઈસ્રાએલના વડીલો જેઓ યહોવાએ કરેલા મહાન કાર્યોના સાક્ષી હતાં, અને જ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આથી ફરીથી યહોવાનો કોપ ઈસ્રાએલીઓ ઉપર ભભૂકી ઊઠતો, તે કહેતા, “આ પ્રજાએ મેં એમના પિતૃઓને પાળવા કહ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શુઆથી લાંબુ જીવ્યા હતાં, ત્યાં સુધી લોકો યહોવાની સેવા કરતા રહ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એકસો દસ વર્ષની ઉંમરે નૂનનો પુત્ર યહોશુઆ, યહોવાનો સેવક મૃત્યુ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ને ગાઆશ પર્વતની ઉત્તરે એફ્રાઈમના પહાડી પ્રદેશમાં આવેલી ભૂમિમાં જે તિમ્નાથ હેરેસની જમીન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િસ્સામાં આવી હતી ત્યાં દફનાવવામાં આવ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ેના પછી આ આખી પેઢી ગુજરી ગઈ. બીજી પેઢી આવી, તેને ન હતી યહોવાની ખબર કે ન હતી ઈસ્રાએલીઓ મા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ણે કરેલાં ઉમદા કાર્યોની ખબ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ઓએ યહોવાની દૃષ્ટિએ પાપ ગણાય એવું આચરણ કર્યુ અને અન્ય બઆલ દેવની મૂર્તિઓની પૂજા કરવા લાગ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યહોવાએ કરેલી મદદને કારણે તેઓ મિસરમાંથી બહાર આવી ગયા. પણ તેઓએ તેમના પિતૃઓને મદદ કરનાર દેવ યહોવ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ી દીધા અને તેમની આસપાસના દેવોની પૂજા કરવા લાગ્યા. અન્ય દેવોની પૂજા કરીને તેઓએ યહોવાને કોપ વધા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ારનો ભંગ કર્યો છે. મેં કરેલી આજ્ઞાઓનું પાલન તેમણે કર્યું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તે લોકોએ યહોવાની ઉપાસના છોડીને બઆલ દેવ અને આશ્તારોથ દેવોની પૂજા કરવા માંડ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યહોવાનો પ્રકોપ ઈસ્રાએલીઓ સામે ભભૂકી ઊઠયો અને તેણે તેઓને શત્રુઓના હાથમાં સોંપી દીધા, જેઓ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ૂંટતા રહ્યાં; તેણે તેમને આસપાસના શત્રુઓને હવાલે કરી દીધા અને ઈસ્રાએલીઓ તેમની સામે ટકી શક્યા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ઈસ્રાએલી લોકો પોતાના શત્રુઓ સામે યુદ્ધ કરવા જતા ત્યારે યહોવાનો હાથ તેઓની વિરુદ્ધ રહેતો, યહોવા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લોકોને ચેતવણી આપી હતી અને પ્રતિજ્ઞા લીધી હતી કે પોતે આ પ્રમાંણે કરશે. પરિણામે ઈસ્રાએલીઓ ભ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ફતમાં આવી પડ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બાદ યહોવાએ ઈસ્રાએલીઓ ઉપર ન્યાયાધીશો નીમ્યા. અને તેઓએ તેમને શત્રુઓના હાથમાંથી ઉગારી લ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ણ તેમણે તે ન્યાયાધીશોનું પણ સાંભળ્યું નહી. તેઓ દેવ પ્રત્યેની વફાદારી છોડી દઈને અન્ય દેવદેવ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નવા લાગ્યા અને એમની પૂજા કરવા લાગ્યા. તેમના પિતૃઓ યહોવાની આજ્ઞા પ્રમાંણે રહેતા હતાં, પણ આ લોક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 ગમ્યું નહિ અને તેઓએ યહોવાના હુકમો માંનવાનું બંધ કર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ેથી યહોશુઆ મૃત્યુ પામ્યા તે વખતે જે જે પ્રજાઓ જીતવાની બાકી હતી તેઓને હવે હું હાંકી કાઢ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યારે જયારે યહોવા તેમના ઉપર કોઈ ન્યાયાધીશ નીમતા ત્યારે તેઓ તેની સાથે રહેતા, તેણે તેઓની કાળ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ી અને તેમનું તેમના શત્રુઓથી રક્ષણ કર્યુ. તેણે તેઓની ઉપર દયા બતાવવા આમ કર્યુ કારણકે તેઓના શત્રુ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્વારા તેમના ઉપર જુલમો અને અત્યાચારો થય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ન્યાયાધીશના અવસાન પછી તેઓ યહોવાથી દૂર ફરી ગયા અને પોતાના પિતૃઓથી પણ વધારે ભ્રષ્ટ થઈ ગયાં,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્ય દેવની પૂજા કરતાં, તેમને પગે લાગતા; તેઓએ પોતાના દુષ્ટ માંર્ગોથી પાછા ફરવાનો ઈન્કાર કરી દીધ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અને એ રીતે, ઈસ્રાએલીઓ પોતાના પિતૃઓના પગલાને અનુસરશે કે નહિ, તેની હું કસોટી ક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તેથી યહોવાએ એ પ્રજાઓને પોતાની ભૂમિમાંથી હાંકી કાઢયા વિના તેમને ત્યાં રહેવા દીધાં. તેણે તે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શુઆના હાથમાં પણ સોંપી દીધા નહોતા, અને તેણે ઈસ્રાએલીઓને તેઓનો નાશ કરવા દીધ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એક દિવસ યહોવાએ પોતાના દેવદૂતને ગિલ્ગાલથી બોખીમ મોકલ્યો અને ઈસ્રાએલીઓને કહ્યું, “મેં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માંથી બહાર કાઢયા છે અને તમાંરા પિતૃઓને મેં વચન આપ્યું હતું તે પ્રમાંણે આ ભૂમિ તમને આપી છે,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્યાયાધીશો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2026-08-03T22:08:51Z</dcterms:created>
  <dcterms:modified xsi:type="dcterms:W3CDTF">2026-08-03T22:08:51Z</dcterms:modified>
  <dc:title>ન્યાયાધીશો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