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ல்லவர் இயேசு வல்லவர்
என்றென்றும் மாறாதவர் - அவர்
என்றென்றும் மாறாத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ுருடரின் கண்களை திறப்பவர்
அவர் நல்லவர் நல்லவரே
செவிடரின் செவிகளை திறப்பவர்
அவர் நல்லவர் நல்லவரே 
அவர் நல்லவர் சர்வ வல்லவர்
அவர் கிருபை என்றுமுள்ள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யில் விடுதலை தருபவர்
அவர் நல்லவர் நல்லவரே
பாவத்தை மன்னிக்கும் பரிசுத்தர்
அவர் நல்லவர் நல்லவரே
அவர் நல்லவர் சர்வ வல்லவர்
அவர் கிருபை என்றுமுள்ள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ுன்பத்தில் ஆறுதல் அளிப்பவர்
அவர் நல்லவர் நல்லவரே
நம் பாரங்கள் யாவையும் நீக்குவார்
அவர் நல்லவர் நல்லவரே
அவர் நல்லவர் சர்வ வல்லவர்
அவர் கிருபை என்றுமுள்ள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2026-06-15T08:32:21Z</dcterms:created>
  <dcterms:modified xsi:type="dcterms:W3CDTF">2026-06-15T08:32:21Z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