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தைப் பிடிக்கலாம் என்று நம்பினவன் மோசம்போய், அதைப் பார்த்தவுடனே விழுவான் அல்லவ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எழுப்பத்தக்க தைரியவான் இல்லாதிருக்க, எனக்கு முன்பாக நிற்பவன் யார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க்குப் பதில் கொடுக்கப்படும்படி, முந்தி எனக்குக் கொடுத்தவன் யார்? வானத்தின் கீழுள்ளவைகள் எல்லாம் என்னுடையவை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் அங்கங்களும், அதின் வீரியமும், அதின் உடல் இசைவின் நேர்த்தியும் இன்னதென்று நான் சொல்லாமல் மறைக்கமா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 மூடியிருக்கிற அதின் போர்வையைக் கிளப்பக்கூடியவன் யார்? அதின் இரண்டு தாடைகளின் நடுவே கடிவாளம் போடத்தக்கவன் யார்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முகத்தின் கதவைத் திறக்கக்கூடியவன் யார்? சுற்றிலுமிருக்கிற அதின் பற்கள் பயங்கரமானவை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த்திரைப் பதிப்புப் போல அழுத்தங்கொண்டு அடர்த்தியாயிருக்கிற அதின் பரிசைகளின் அரணிப்பு மகா சிறப்பாய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் நடுவே காற்றும் புகமாட்டாத நெருக்கமாய் அவைகள் ஒன்றோடொன்று இணைக்கப்பட்ட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ஒன்றோடொன்று ஒட்டிக்கொண்டு இணைபிரியாமல் பிடித்துக்கொண்ட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தும்முகையில் ஒளிவீசும், அதின் கண்கள் அருணோதயத்தின் புருவங்களைப்போல் இ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லிவியாதானை தூண்டிலினால் பிடிக்கக்கூடுமோ? அதின் நாக்கை நீ விடுகிற கயிற்றிலே பிடிக்கக்கூடும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ன் வாயிலிருந்து எரிகிற பந்தங்கள் புறப்பட்டு, அக்கினிப்பொறிகள் பற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ொதிக்கிற சட்டியிலும் கொப்பரையிலும் இருந்து புறப்படுகிறதுபோல, அதின் நாசிகளிலிருந்து புகை புறப்ப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ின் சுவாசம் கரிகளைக் கொளுத்தும், அதின் வாயிலிருந்து ஜுவாலை புறப்ப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 கழுத்திலே பெலன் குடிகொண்டிருக்கும்; பயங்கரம் அதற்குமுன் கூத்தா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் உடற்கூறுகள், அசையாத கெட்டியாய் ஒன்றோடொன்று ஒட்டிக்கொண்ட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் நெஞ்சு கல்லைப்போலவும், எந்திரத்தின் அடிக்கல்லைப்போலவும் கெட்டியாய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ு எழும்பும்போது பலசாலிகள் அஞ்சி பயத்தினால் மயங்கித் திகை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ைத் தாக்குகிறவனுடைய பட்டயம், ஈட்டி, வல்லையம், கவசமொன்றும் அதற்குமுன் நிற்கா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ு இரும்பை வைக்கோலாகவும், வெண்கலத்தை உளுத்த மரமாகவும் எண்ண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ம்பு அதைத் துரத்தாது; கவண்கற்கள் அதற்குத் துரும்ப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மூக்கை நார்க்கயிறுபோட்டுக் கட்டக்கூடுமோ? குறட்டினால் அதின் தாடையை உருவக் குத்தக்கூடுமோ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பெருந்தடிகளைத் தாளடிகளாக எண்ணி, ஈட்டியின் அசைவை இகழ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ின் கீழாகக் கூர்மையான கற்கள் கிடந்தாலும், அது சேற்றின்மேல் ஓடுகிறதுபோலக் கருக்கான அவைகளின்மேலும் ஓ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ு ஆழத்தை உலைப்பானையைபபோல் பொங்கப்பண்ணி, கடலைத் தைலம்போல் கலக்கிவி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து தனக்குப் பின்னாகப் பாதையைத் துலங்கப்பண்ணும்; ஆழமானது வெளுப்பான நாரையைப்போல் விளங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ூமியின்மேல் அதற்கு ஒப்பானது ஒன்றுமில்லை; அது நிர்ப்பயமாயிருக்க உண்டுபண்ணப்பட்ட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 மேட்டிமையானதையெல்லாம் அற்பமாய் எண்ணுகிறது; அது அகங்காரமுள்ள ஜீவன்களுக்கெல்லாம் ராஜாவாயிருக்கிறது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 உன்னைப் பார்த்து அநேக விண்ணப்பஞ்செய்யுமோ? உன்னை நோக்கி இச்சக வார்த்தைகளை சொல்லு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உன்னோடே உடன்படிக்கைபண்ணுமோ? அதைச் சதாகாலமும் அடிமைகொள்வாய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குருவியோடே விளையாடுகிறதுபோல், நீ அதனோடே விளையாடி, அதை உன் பெண்மக்களண்டையிலே கட்டிவைப்பாய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ூட்டாளிகள் அதைப் பிடிக்கப் பிரயத்தனப்பட்டு, அதை வியாபாரிகளுக்குப் பங்கிடுவார்கள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அதின் தோலை அநேக அம்புகளிலும், அதின் தலையை எறிவல்லையங்களிலும் எறிவாய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்மேல் உன் கையைப்போடு, யுத்தத்தை நினைத்துக்கொள்; இனி அப்படிச் செய்யத் துணியமாட்ட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hold, the hope of him is in vain: shall not one be cast down even at the sight of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one is so fierce that dare stir him up: who then is able to stand before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 has prevented me, that I should repay him? whatsoever is under the whole heaven is 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not conceal his parts, nor his power, nor his comely propor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 can discover the face of his garment? or who can come to him with his double brid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 can open the doors of his face? his teeth are terrible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is scales are his pride, shut up together as with a close se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ne is so near to another, that no air can come betwee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are joined one to another, they stick together, that they cannot be sund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y his exhaling a light does shine, and his eyes are like the eyelids of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an you draw out leviathan with an hook? or his tongue with a cord which you let dow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Out of his mouth go burning lamps, and sparks of fire leap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ut of his nostrils goes smoke, as out of a seething pot or cald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is breath kindles coals, and a flame goes out of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n his neck remains strength, and sorrow is turned into joy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flakes of his flesh are joined together: they are firm in themselves; they cannot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is heart is as firm as a stone; yea, as hard as a piece of the nether mill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en he raises up himself, the mighty are afraid: by reason of breakings they purify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sword of him that lays at him cannot hold: the spear, the dart, nor the armour of jack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esteems iron as straw, and brass as rotten w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arrow cannot make him flee: sling stones are turned with him into stub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an you put an hook into his nose? or bore his jaw through with a thor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Darts are counted as stubble: he laughs at the shaking of a sp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harp stones are under him: he spreads sharp pointed things upon the m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e makes the deep to boil like a pot: he makes the sea like a pot of oint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makes a path to shine after him; one would think the deep to be ho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Upon earth there is not his like, who is made without f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He beholds all high things: he is a king over all the children of pr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ill he make many supplications unto you? will he speak soft words un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ill he make a covenant with you? will you take him for a servant for ev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ill you play with him as with a bird? or will you bind him for your maide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hall the companions make a banquet of him? shall they part him among the merchan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Can you fill his skin with barbed irons? or his head with fish spea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ay yours hand upon him, remember the battle, do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2026-07-18T18:06:23Z</dcterms:created>
  <dcterms:modified xsi:type="dcterms:W3CDTF">2026-07-18T18:06:23Z</dcterms:modified>
  <dc:title>யோபு : 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