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ொன்னதை அவர்கள் கேட்டுப் போகையில், இதோ, அவர்கள் கிழக்கிலே கண்ட நட்சத்திரம் பிள்ளை இருந்த ஸ்தலத்திற்குமேல் வந்து நிற்கும்வரைக்கும் அவர்களுக்குமுன் சென்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ொன்னதை அவர்கள் கேட்டுப் போகையில், இதோ, அவர்கள் கிழக்கிலே கண்ட நட்சத்திரம் பிள்ளை இருந்த ஸ்தலத்திற்குமேல் வந்து நிற்கும்வரைக்கும் அவர்களுக்குமுன் சென்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ந்த நட்சத்திரத்தை கண்ட போது, மிகுந்த ஆனந்த சந்தோஷமடை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ந்த வீட்டுக்குள் பிரவேசித்து, பிள்ளையையும் அதின் தாயாகிய மரியாளையும் கண்டு, சாஷ்டாங்கமாய் விழுந்து அதைப் பணிந்துகொண்டு, தங்கள் பொக்கிஷங்களைத் திறந்து, பொன்னையும் தூபவர்க்கத்தையும் வெள்ளைப்போளத்தையும் அதற்குக் காணிக்கையாக வை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ந்த வீட்டுக்குள் பிரவேசித்து, பிள்ளையையும் அதின் தாயாகிய மரியாளையும் கண்டு, சாஷ்டாங்கமாய் விழுந்து அதைப் பணிந்துகொண்டு, தங்கள் பொக்கிஷங்களைத் திறந்து, பொன்னையும் தூபவர்க்கத்தையும் வெள்ளைப்போளத்தையும் அதற்குக் காணிக்கையாக வை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ர்கள் ஏரோதினிடத்திற்குத் திரும்பிப் போகவேண்டாம் என்று சொப்பனத்தில் தேவனால் எச்சரிக்கப்பட்டு, வேறு வழியாய்த் தங்கள் தேசத்திற்குத் திரும்பிப்போ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ர்கள் ஏரோதினிடத்திற்குத் திரும்பிப் போகவேண்டாம் என்று சொப்பனத்தில் தேவனால் எச்சரிக்கப்பட்டு, வேறு வழியாய்த் தங்கள் தேசத்திற்குத் திரும்பிப்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 ஜனத்தின் வேதபாரகர் எல்லாரையும் கூடி வரச்செய்து: கிறிஸ்துவானவர் எங்கே பிறப்பார் என்று அவர்களிடத்தில் விசார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ழுந்து, இரவிலே பிள்ளையையும் அதின் தாயையும் கூட்டிக்கொண்டு, எகிப்துக்குப் புறப்பட்டுப் போய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ரோதின் மரணபரியந்தம் அங்கே இருந்தான். எகிப்திலிருந்து என்னுடைய குமாரனை வரவழைத்தேன் என்று, தீர்க்கதரிசியின் மூலமாய்க் கர்த்தர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ரோதின் மரணபரியந்தம் அங்கே இருந்தான். எகிப்திலிருந்து என்னுடைய குமாரனை வரவழைத்தேன் என்று, தீர்க்கதரிசியின் மூலமாய்க் கர்த்தர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லம்பலும் அழுகையும் மிகுந்த துக்கங்கொண்டாடலுமாகிய கூக்குரல் ராமாவிலே கேட்கப்பட்டது; ராகேல் தன் பிள்ளைகளுக்காக அழுது, அவைகள் இல்லாதபடியால் ஆறுதலடையாதிருக்கிறாள் என்ற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ரோது ராஜாவின் நாட்களில் யூதேயாவிலுள்ள பெத்லகேமிலே இயேசு பிறந்தபொழுது, கிழக்கிலிருந்து சாஸ்திரிகள் எருசலேமுக்கு வந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ரோது ராஜாவின் நாட்களில் யூதேயாவிலுள்ள பெத்லகேமிலே இயேசு பிறந்தபொழுது, கிழக்கிலிருந்து சாஸ்திரிகள் எருசலேமுக்கு வந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 ஜனத்தின் வேதபாரகர் எல்லாரையும் கூடி வரச்செய்து: கிறிஸ்துவானவர் எங்கே பிறப்பார் என்று அவர்களிடத்தில் விசாரி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க்கு ராஜாவாகப் பிறந்திருக்கிறவர் எங்கே? கிழக்கிலே அவருடைய நட்சத்திரத்தைக் கண்டு, அவரைப் பணிந்து கொள்ள வந்தோம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க்கு ராஜாவாகப் பிறந்திருக்கிறவர் எங்கே? கிழக்கிலே அவருடைய நட்சத்திரத்தைக் கண்டு, அவரைப் பணிந்து கொள்ள வந்தோ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இறந்தபின்பு, கர்த்தருடைய தூதன் எகிப்திலே யோசேப்புக்கு சொப்பனத்தில் காணப்பட்ட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ராஜா அதைக் கேட்டபொழுது, அவனும் அவனோடுகூட எருசலேம் நகரத்தார் அனைவரும் கலங்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பிள்ளையையும் அதின் தாயையும் கூட்டிக்கொண்டு இஸ்ரவேல் தேசத்துக்குப் போ; பிள்ளையின் பிராணனை வாங்கத்தேடினவர்கள் இறந்து போனார்கள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பிள்ளையையும் அதின் தாயையும் கூட்டிக்கொண்டு இஸ்ரவேல் தேசத்துக்குப் போ; பிள்ளையின் பிராணனை வாங்கத்தேடினவர்கள் இறந்து போனார்க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எழுந்து, பிள்ளையையும் அதின் தாயையும் கூட்டிக்கொண்டு இஸ்ரவேல் தேசத்துக்கு வ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அர்கெலாயு தன் தகப்பனாகிய ஏரோதின் பட்டத்துக்கு வந்து, யூதேயாவில் அரசாளுகிறான் என்று கேள்விப்பட்டு, அங்கே போகப் பயந்தான். அப்பொழுது அவன் சொப்பனத்தில் தேவனால் எச்சரிக்கப்பட்டு, கலிலேயா நாட்டின் புறங்களிலே விலகிப்போய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அர்கெலாயு தன் தகப்பனாகிய ஏரோதின் பட்டத்துக்கு வந்து, யூதேயாவில் அரசாளுகிறான் என்று கேள்விப்பட்டு, அங்கே போகப் பயந்தான். அப்பொழுது அவன் சொப்பனத்தில் தேவனால் எச்சரிக்கப்பட்டு, கலிலேயா நாட்டின் புறங்களிலே விலகிப்போய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கள்: யூதேயாவிலுள்ள பெத்லகேமிலே பிறப்பார்; அதேனென்றால்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சரேத்து என்னும் ஊரிலே வந்து வாசம் பண்ணினான். நசரேயன் என்னப்படுவார் என்று, தீர்க்கதரிசிகள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சரேத்து என்னும் ஊரிலே வந்து வாசம் பண்ணினான். நசரேயன் என்னப்படுவார் என்று, தீர்க்கதரிசிகள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ேயா தேசத்திலுள்ள பெத்லகேமே, யூதாவின் பிரபுக்களில் நீ சிறியதல்ல; என் ஜனமாகிய இஸ்ரவேலை ஆளும் பிரபு உன்னிடத்தில் இருந்து புறப்படுவார் என்று, தீர்க்கதரிசியினால் எழுதப்பட்டிருக்கிறது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ேயா தேசத்திலுள்ள பெத்லகேமே, யூதாவின் பிரபுக்களில் நீ சிறியதல்ல; என் ஜனமாகிய இஸ்ரவேலை ஆளும் பிரபு உன்னிடத்தில் இருந்து புறப்படுவார் என்று, தீர்க்கதரிசியினால் எழுதப்பட்டிருக்கிறது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ஏரோது, சாஸ்திரிகளை ரகசியமாய் அழைத்து, நட்சத்திரம் காணப்பட்ட காலத்தைக் குறித்து அவர்களிடத்தில் திட்டமாய் விசாரித்து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ோய், பிள்ளையைக்குறித்துத் திட்டமாய் விசாரியுங்கள்; நீங்கள் அதைக் கண்டபின்பு, நானும் வந்து அதைப் பணிந்து கொள்ளும்படி எனக்கு அறிவியுங்கள் என்று சொல்லி, அவர்களைப் பெத்லகேமுக்கு அனுப்ப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ோய், பிள்ளையைக்குறித்துத் திட்டமாய் விசாரியுங்கள்; நீங்கள் அதைக் கண்டபின்பு, நானும் வந்து அதைப் பணிந்து கொள்ளும்படி எனக்கு அறிவியுங்கள் என்று சொல்லி, அவர்களைப் பெத்லகேமுக்கு அனுப்ப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02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े राजा की बात सुनकर चले गए, और देखो, जो तारा उन्होंने पूर्व में देखा था, वह उन के आगे आगे च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ंहा बालक था, उस जगह के ऊपर पंहुचकर ठह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स तारे को देखकर वे अति आनन्दित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 घर में पहुंचकर उस बालक को उस की माता मरियम के साथ देखा, और मुंह के बल गिरकर उसे प्रण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; और अपना अपना यैला खोलकर उसे सोना, और लोहबान, और गन्धरस की भेंट चढ़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स्वप्न में यह चितौनी पाकर कि हेरोदेस के पास फिर न जाना, वे दूसरे मार्ग से होकर अपने देश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े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न के चले जाने के बाद देखो, प्रभु के एक दूत ने स्वप्न में यूसुफ को दिखाई देकर कहा, उठ; उस बाल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और उस की माता को लेकर मिस्र देश को भाग जा; और जब तक मैं तुझ से न कहूं, तब तक वहीं रहना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ेरोदेस इस बालक को ढूंढ़ने पर है कि उसे मरवा डा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उस ने लोगों के सब महायाजकों और शास्त्रियों को इकट्ठे करके उन से पूछा, कि मसीह का जन्म कहा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वह रात ही को उठकर बालक और उस की माता को लेकर मिस्र को च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हेरोदेस के मरने तक वहीं रहा; इसलिये कि वह वचन जो प्रभु ने भविष्यद्वक्ता के द्वारा कहा था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ने अपने पुत्र को मिस्र से बुलाया पूर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ब हेरोदेस ने यह देखा, कि ज्योतिषियों ने मेरे साथ ठट्ठा किया है, तब वह क्रोध से भर गया; और लोग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भेजकर ज्योतिषियों से ठीक ठीक पूछे हुए समय के अनुसार बैतलहम और उसके आस पास के सब लड़कों को जो द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र्ष के, वा उस से छोटे थे, मरवा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जो वचन यिर्मयाह भविष्यद्वक्ता के द्वारा कहा गया था, वह पूरा हु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रोदेस राजा के दिनों में जब यहूदिया के बैतलहम में यीशु का जन्म हुआ, तो देखो, पूर्व से क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्योतिषी यरूशलेम में आकर पूछ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ि रामाह में एक करूण-नाद सुनाई दिया, रोना और बड़ा विलाप, राहेल अपने बालकों के लिये रो रही थी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ना चाहि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न्त होना न चाहती थी, क्योंकि वे हैं न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यहूदियों का राजा जिस का जन्म हुआ है, कहां है? क्योंकि हम ने पूर्व में उसका तारा देखा है और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प्रणाम करने आ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ेरोदेस के मरने के बाद देखो, प्रभु के दूत ने मिस्र में यूसुफ को स्वप्न में दिखाई देकर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ह सुनकर हेरोदेस राजा और उसके साथ सारा यरूशलेम घबर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ि उठ, बालक और उस की माता को लेकर इस्राएल के देश में चला जा; क्योंकिं जो बालक के प्राण ले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ते थे, वे म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ह उठा, और बालक और उस की माता को साथ लेकर इस्राएल के देश मे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न्तु यह सुनकर कि अरिखलाउस अपने पिता हेरोदेस की जगह यहूदिया पर राज्य कर रहा है, वहां जान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रा; और स्वप्न में चितौनी पाकर गलील देश में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उन्होंने उस से कहा, यहूदिया के बैतलहम में; क्योंकि भविष्यद्वक्ता के द्वारा यों लि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नासरत नाम नगर में जा बसा; ताकि वह वचन पूरा हो, जो भविष्यद्वक्ताओं के द्वारा कहा गया था,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सरी कहल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ि हे बैतलहम, जो यहूदा के देश में है, तू किसी रीति से यहूदा के अधिकारियों में सब से छोटा नही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तुझ में से एक अधिपति निकलेगा, जो मेरी प्रजा इस्राएल की रखवाली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हेरोदेस ने ज्योतिषियों को चुपके से बुलाकर उन से पूछा, कि तारा ठीक किस समय दिखाई दि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उस ने यह कहकर उन्हें बैतलहम भेजा, कि जाकर उस बालक के विषय में ठीक ठीक मालूम करो और जब वह मि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 तो मुझे समाचार दो ताकि मैं भी आकर उस को प्रणाम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2026-09-06T09:23:01Z</dcterms:created>
  <dcterms:modified xsi:type="dcterms:W3CDTF">2026-09-06T09:23:01Z</dcterms:modified>
  <dc:title>मत्ती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