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வாலிபன் கன்னிகையை விவாகம்பண்ணுவதுபோல, உன் மக்கள் உன்னை விவாகம்பண்ணுவார்கள்; மணவாளன் மணவாட்டியின்மேல் மகிழ்ச்சியாயிருப்பதுபோல, உன் தேவன் உன்மேல் மகிழ்ச்சியாயிருப்ப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வாலிபன் கன்னிகையை விவாகம்பண்ணுவதுபோல, உன் மக்கள் உன்னை விவாகம்பண்ணுவார்கள்; மணவாளன் மணவாட்டியின்மேல் மகிழ்ச்சியாயிருப்பதுபோல, உன் தேவன் உன்மேல் மகிழ்ச்சியாயிருப்ப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ருசலேமே, உன் மதில்களின்மேல் பகல்முழுதும், இராமுழுதும் ஒருக்காலும் மவுனமாயிராத ஜாமக்காரரைக் கட்டளையிடுகிறேன். கர்த்தரைப் பிரஸ்தாபம்பண்ணுகிறவர்களே, நீங்கள் அமரிக்கையாயிருக்கலாகா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ருசலேமே, உன் மதில்களின்மேல் பகல்முழுதும், இராமுழுதும் ஒருக்காலும் மவுனமாயிராத ஜாமக்காரரைக் கட்டளையிடுகிறேன். கர்த்தரைப் பிரஸ்தாபம்பண்ணுகிறவர்களே, நீங்கள் அமரிக்கையாயிருக்கலாகா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 எருசலேமை ஸ்திரப்படுத்தி, பூமியிலே அதைப் புகழ்ச்சியாக்கும்வரைக்கும் அவரை அமர்ந்திருக்கவிடாதிருங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 எருசலேமை ஸ்திரப்படுத்தி, பூமியிலே அதைப் புகழ்ச்சியாக்கும்வரைக்கும் அவரை அமர்ந்திருக்கவிடாதிருங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னி நான் உன் தானியத்தை உன் சத்துருக்களுக்கு ஆகாரமாகக்கொடேன்; உன் பிரயாசத்தினாலாகிய உன் திராட்சரசத்தை அந்நிய புத்திரர் குடிப்பதுமில்லையென்று கர்த்தர் தமது வலதுகரத்தின்மேலும் தமது வல்லமையுள்ள புயத்தின்மேலும் ஆணையிட்ட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னி நான் உன் தானியத்தை உன் சத்துருக்களுக்கு ஆகாரமாகக்கொடேன்; உன் பிரயாசத்தினாலாகிய உன் திராட்சரசத்தை அந்நிய புத்திரர் குடிப்பதுமில்லையென்று கர்த்தர் தமது வலதுகரத்தின்மேலும் தமது வல்லமையுள்ள புயத்தின்மேலும் ஆணையிட்ட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ைச் சேர்த்தவர்களே அதைப் புசித்துக் கர்த்தரைத் துதிப்பார்கள்; அதைக் கூட்டிவைத்தவர்களே என் பரிசுத்த ஸ்தலத்தின் பிராகாரங்களில் அதைக் குடிப்ப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ைச் சேர்த்தவர்களே அதைப் புசித்துக் கர்த்தரைத் துதிப்பார்கள்; அதைக் கூட்டிவைத்தவர்களே என் பரிசுத்த ஸ்தலத்தின் பிராகாரங்களில் அதைக் குடிப்ப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ீயோனினிமித்தமும் எருசலேமினிமித்தமும் நான் மவுனமாயிராமலும், அதின் நீதி பிரகாசத்தைப்போலவும், அதின் இரட்சிப்பு எரிகிற தீவட்டியைப்போலவும் வெளிப்படுமட்டும் அமராமலும் இருப்ப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ாசல்கள் வழியாய்ப் பிரவேசியுங்கள், பிரவேசியுங்கள்; ஜனத்துக்கு வழியைச் செவ்வைப்படுத்துங்கள், பாதையை உயர்த்துங்கள், உயர்த்துங்கள்; அதிலுள்ள கற்களைப் பொறுக்கிப்போடுங்கள்; ஜனங்களுக்காகக் கொடியை ஏற்றுங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ாசல்கள் வழியாய்ப் பிரவேசியுங்கள், பிரவேசியுங்கள்; ஜனத்துக்கு வழியைச் செவ்வைப்படுத்துங்கள், பாதையை உயர்த்துங்கள், உயர்த்துங்கள்; அதிலுள்ள கற்களைப் பொறுக்கிப்போடுங்கள்; ஜனங்களுக்காகக் கொடியை ஏற்றுங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் சீயோன் குமாரத்தியை நோக்கி: இதோ உன் இரட்சிப்பு வருகிறது, இதோ, அவர் அருளும் பலன் அவரோடும், அவர் செய்யும் பிரதிபலன் அவர் முன்பாகவும் வருகிறது என்று சொல்லுங்கள் என்று, கர்த்தர் பூமியின் கடையாந்தரம் வரைக்கும் கூறுகி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ங்கள் சீயோன் குமாரத்தியை நோக்கி: இதோ உன் இரட்சிப்பு வருகிறது, இதோ, அவர் அருளும் பலன் அவரோடும், அவர் செய்யும் பிரதிபலன் அவர் முன்பாகவும் வருகிறது என்று சொல்லுங்கள் என்று, கர்த்தர் பூமியின் கடையாந்தரம் வரைக்கும் கூறுகி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ைப் பரிசுத்த ஜனமென்றும், கர்த்தரால் மீட்கப்பபட்டவர்களென்றும் சொல்லுவார்கள்; நீ தேடிக்கொள்ளப்பட்டதென்றும், கைவிடப்படாத நகரமென்றும் பெயர்பெறுவாய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ைப் பரிசுத்த ஜனமென்றும், கர்த்தரால் மீட்கப்பபட்டவர்களென்றும் சொல்லுவார்கள்; நீ தேடிக்கொள்ளப்பட்டதென்றும், கைவிடப்படாத நகரமென்றும் பெயர்பெறுவாய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ீயோனினிமித்தமும் எருசலேமினிமித்தமும் நான் மவுனமாயிராமலும், அதின் நீதி பிரகாசத்தைப்போலவும், அதின் இரட்சிப்பு எரிகிற தீவட்டியைப்போலவும் வெளிப்படுமட்டும் அமராமலும் இருப்ப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ஜாதிகள் உன் நீதியையும், சகல ராஜாக்களும் உன் மகிமையையும் காண்பார்கள்; கர்த்தருடைய வாய் சொல்லும் புது நாமத்தால் நீ அழைக்கப்படுவாய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ஜாதிகள் உன் நீதியையும், சகல ராஜாக்களும் உன் மகிமையையும் காண்பார்கள்; கர்த்தருடைய வாய் சொல்லும் புது நாமத்தால் நீ அழைக்கப்படுவாய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 கர்த்தருடைய கையில் அலங்காரமான கிரீடமும், உன் தேவனுடைய கரத்தில் ராஜமுடியுமாயிருப்பாய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 இனிக் கைவிடப்பட்டவள் என்னப்படாமலும், உன் தேசம் இனிப் பாழான தேசமென்னப்படாமலும், நீ எப்சி என்றும், உன் தேசம் பியூலா என்றும் சொல்லப்படும்; கர்த்தர் உன்மேல் பிரியமாயிருக்கிறார்; உன் தேசம் வாழ்க்கைப்பட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 இனிக் கைவிடப்பட்டவள் என்னப்படாமலும், உன் தேசம் இனிப் பாழான தேசமென்னப்படாமலும், நீ எப்சி என்றும், உன் தேசம் பியூலா என்றும் சொல்லப்படும்; கர்த்தர் உன்மேல் பிரியமாயிருக்கிறார்; உன் தேசம் வாழ்க்கைப்பட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 இனிக் கைவிடப்பட்டவள் என்னப்படாமலும், உன் தேசம் இனிப் பாழான தேசமென்னப்படாமலும், நீ எப்சி என்றும், உன் தேசம் பியூலா என்றும் சொல்லப்படும்; கர்த்தர் உன்மேல் பிரியமாயிருக்கிறார்; உன் தேசம் வாழ்க்கைப்பட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82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હે યરૂશાલેમ, તારો નિર્માતા (શિલ્પી) જેમ એક યુવાન એક યુવતી સાથે લગ્ન કરે છે, તેમ તારી સાથે લગ્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શે, અને જેમ કોઇ વર કન્યાથી હર્ષ પામે છે, તેમ તારો દેવ તારાથી આનંદ પામ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“હે યરૂશાલેમ, મેં તારા કોટ પર પહેરેગીરો ગોઠવ્યા છે, તેઓ રાતે કે દિવસે કદી મૂંગા નહિ રહે.હ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ોવાને યાદ કરાવનારાઓ, તમે પોતે જંપશો નહ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અને જ્યાં સુધી યહોવા યરૂશાલેમની ફરી પ્રતિષ્ઠા કરી તેને પૃથ્વી પર પ્રશંસાનું પાત્ર ન બનાવે, ત્ય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ુધી તેને જંપવા દેશો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યહોવા પોતાના સાર્મથ્યથી વચન આપે છે કે, “હવે કદી હું તારું ધાન્ય શત્રુઓને ખાવા નહિ આપું. અથ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િદેશીઓને તારી મહેનતથી બનેલો દ્રાક્ષારસ નહિ પીવાં દઉ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પરંતુ ધાન્ય લણનારા જ તે ખાઇને મારી સ્તુતિ કરશે, અને દ્રાક્ષને ભેગી કરનારા જ મારા મંદિરના ચોક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ો દ્રાક્ષારસ પી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“હું સિયોન પર પ્રેમ કરું છું. યરૂશાલેમનો ઉદ્ધાર ન થાય ત્યાં સુધી હું મૂંગો નહિ રહું. તેનો વિજ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દરવાજામાંથી જાઓ અને લોકો માટે રસ્તો તૈયાર કરો. રાજમાર્ગ બાંધો, ને પથ્થરો હઠાવી દો. પ્રજાઓ પ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ઊંચે ધ્વજ ફરકા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જુઓ, પૃથ્વીના છેડા સુધી યહોવા ઘોષણા કરે છે, “યરૂશાલેમના લોકોને જણાવો કે, આ તમારો મુકિતદાતા આવ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, પોતે મુકત કરેલા લોકોને સાથે લઇને આવે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હું તેમને ઘણા ઉપહારો આપીશ, અને તેઓ “પવિત્ર પ્રજા” “યહોવાએ મુકત કરેલા લોકો” કહેવાશે. અને યરૂશાલે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ઇપ્સિતા” “અત્યકતા નગરી” દેવથી આશીર્વાદિત શોધી કાઢેલી ભૂમિ કહેવા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શાલની જેમ ભભૂકી ન ઊઠે ત્યાં સુધી હું દેવને પોકારવાનું બંધ નહિ કરું, અને હું વિશ્રામ લઇશ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સર્વ પ્રજાઓ તારું ન્યાયીપણું જોશે. તારા મહિમાથી તે રાજાઓની આંખો અંજાઇ જશે; અને યહોવા તને એક નવ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મ આપ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ું યહોવાના હાથમાં ઝળહળતો તાજ, તારા દેવના હાથમાં રાજમુગટ બની રહે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પછી તને કોઇ “ત્યકતા” નહિ કહે, તારી ભૂમિને કોઇ “વેરાન” નહિ કહે. પણ તને સૌ “યહોવાની પ્રિયતમા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હેશે, અને તારી ભૂમિ “વિવાહિત” કહેવાશે, કારણ, યહોવા તારા ઉપર પ્રેમ રાખે છે અને તારી ભૂમિનો તે માલિ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થ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શાયા : 6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2026-09-07T06:18:51Z</dcterms:created>
  <dcterms:modified xsi:type="dcterms:W3CDTF">2026-09-07T06:18:51Z</dcterms:modified>
  <dc:title>યશાયા : 62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