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க்கிராண விசாரிப்பைவிட்டு நான் தள்ளப்படும்போது, என்னைத் தங்கள் வீடுகளில் ஏற்றுக்கொள்வார் உண்டாகும்படி செய்யவேண்டியது இன்னதென்று எனக்குத் தெரியவந்தது, என்று தனக்குள்ளே சொல்லிக்கொண்டு;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க்கிராண விசாரிப்பைவிட்டு நான் தள்ளப்படும்போது, என்னைத் தங்கள் வீடுகளில் ஏற்றுக்கொள்வார் உண்டாகும்படி செய்யவேண்டியது இன்னதென்று எனக்குத் தெரியவந்தது, என்று தனக்குள்ளே சொல்லிக்கொண்டு;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ன் எஜமானிடத்தில் கடன்பட்டவர்களை ஒவ்வொருவனாக வரவழைத்து: முதலாவது வந்தவனை நோக்கி: நீ என் எஜமானிடத்தில் பட்ட கடன் எவ்வளவு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ன் எஜமானிடத்தில் கடன்பட்டவர்களை ஒவ்வொருவனாக வரவழைத்து: முதலாவது வந்தவனை நோக்கி: நீ என் எஜமானிடத்தில் பட்ட கடன் எவ்வளவு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: நூறுகுடம் எண்ணெய் என்றான். அப்பொழுது உக்கிராணக்காரன் அவனை நோக்கி: நீ உன் சீட்டை வாங்கி, உட்கார்ந்து, ஐம்பது என்று சீக்கிரமாய் எழுது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: நூறுகுடம் எண்ணெய் என்றான். அப்பொழுது உக்கிராணக்காரன் அவனை நோக்கி: நீ உன் சீட்டை வாங்கி, உட்கார்ந்து, ஐம்பது என்று சீக்கிரமாய் எழுது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 அவன் வேறொருவனை நோக்கி: நீ பட்ட கடன் எவ்வளவு என்றான். அவன்: நூறு கலம் கோதுமை என்றான். அப்பொழுது அவன்: நீ உன் சீட்டைவாங்கி, எண்பது என்று எழுது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 அவன் வேறொருவனை நோக்கி: நீ பட்ட கடன் எவ்வளவு என்றான். அவன்: நூறு கலம் கோதுமை என்றான். அப்பொழுது அவன்: நீ உன் சீட்டைவாங்கி, எண்பது என்று எழுது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ீதியுள்ள உக்கிராணக்காரன் புத்தியாய்ச் செய்தான் என்று எஜமான் கண்டு, அவனை மெச்சிக்கொண்டான். இவ்விதமாய் ஒளியின் பிள்ளைகளைப்பார்க்கிலும் இந்தப் பிரபஞ்சத்தின் பிள்ளைகள் தங்கள் சந்ததியில் அதிக புத்திமான்களாயிருக்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ீதியுள்ள உக்கிராணக்காரன் புத்தியாய்ச் செய்தான் என்று எஜமான் கண்டு, அவனை மெச்சிக்கொண்டான். இவ்விதமாய் ஒளியின் பிள்ளைகளைப்பார்க்கிலும் இந்தப் பிரபஞ்சத்தின் பிள்ளைகள் தங்கள் சந்ததியில் அதிக புத்திமான்களாயிருக்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ற்கு அவன்: அவர்கள் மோசேக்கும் தீர்க்கதரிசிகளுக்கும் செவிகொடாவிட்டால், மரித்தோரிலிருந்து ஒருவன் எழுந்துபோனாலும், நம்பமாட்டார்களென்று சொன்னான் என்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உங்களுக்குச் சொல்லுகிறேன், நீங்கள் மாளும்போது உங்களை நித்தியமான வீடுகளிலே ஏற்றுக்கொள்வாருண்டாகும்படி, அநீதியான உலகப்பொருளால் உங்களுக்குச் சிநேகிதரைச் சம்பாதிய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உங்களுக்குச் சொல்லுகிறேன், நீங்கள் மாளும்போது உங்களை நித்தியமான வீடுகளிலே ஏற்றுக்கொள்வாருண்டாகும்படி, அநீதியான உலகப்பொருளால் உங்களுக்குச் சிநேகிதரைச் சம்பாதியுங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ொஞ்சத்திலே உண்மையுள்ளவன் அநேகத்திலும் உண்மையுள்ளவனாயிருக்கிறான், கொஞ்சத்திலே அநீதியுள்ளவன் அநேகத்திலும் அநீதியுள்ளவனாயிருக்கி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ொஞ்சத்திலே உண்மையுள்ளவன் அநேகத்திலும் உண்மையுள்ளவனாயிருக்கிறான், கொஞ்சத்திலே அநீதியுள்ளவன் அநேகத்திலும் அநீதியுள்ளவனாயிருக்கி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ீதியான உலகப்பொருளைப்பற்றி நீங்கள் உண்மையாயிராவிட்டால், யார் உங்களை நம்பி உங்களிடத்தில் மெய்யான பொருளை ஒப்புவிப்பார்கள்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ீதியான உலகப்பொருளைப்பற்றி நீங்கள் உண்மையாயிராவிட்டால், யார் உங்களை நம்பி உங்களிடத்தில் மெய்யான பொருளை ஒப்புவிப்பார்கள்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ேறொருவனுடைய காரியத்தில் நீங்கள் உண்மையுள்ளவர்களாயிராவிட்டால், உங்களுக்கு யாதொன்றைச் சொந்தமாகக் கொடுப்பவர் யார்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ேறொருவனுடைய காரியத்தில் நீங்கள் உண்மையுள்ளவர்களாயிராவிட்டால், உங்களுக்கு யாதொன்றைச் சொந்தமாகக் கொடுப்பவர் யார்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ந்த ஊழியக்காரனும் இரண்டு எஜமான்களுக்கு ஊழியஞ்செய்யக்கூடாது, ஒருவனைப் பகைத்து மற்றவனைச் சிநேகிப்பான், அல்லது ஒருவனைப் பற்றிக்கொண்டு மற்றவனை, அசட்டைபண்ணுவான். தேவனுக்கும் உலகப்பொருளுக்கும் ஊழியஞ்செய்ய உங்களாலே கூடாது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ந்த ஊழியக்காரனும் இரண்டு எஜமான்களுக்கு ஊழியஞ்செய்யக்கூடாது, ஒருவனைப் பகைத்து மற்றவனைச் சிநேகிப்பான், அல்லது ஒருவனைப் பற்றிக்கொண்டு மற்றவனை, அசட்டைபண்ணுவான். தேவனுக்கும் உலகப்பொருளுக்கும் ஊழியஞ்செய்ய உங்களாலே கூடாது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ற்கு அவன்: அவர்கள் மோசேக்கும் தீர்க்கதரிசிகளுக்கும் செவிகொடாவிட்டால், மரித்தோரிலிருந்து ஒருவன் எழுந்துபோனாலும், நம்பமாட்டார்களென்று சொன்னான் என்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வைகளையெல்லாம் பொருளாசைக்காரராகிய பரிசேயரும் கேட்டு, அவரைப் பரியாசம்பண்ணி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அவர்களை நோக்கி: நீங்கள் மனுஷர்முன்பாக உங்களை நீதிமான்களாகக் காட்டுகிறீர்கள், தேவனோ உங்கள் இருதயங்களை அறிந்திருக்கிறார்; மனுஷருக்குள்ளே மேன்மையாக எண்ணப்படுகிறது தேவனுக்கு முன்பாக அருவருப்பாய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அவர்களை நோக்கி: நீங்கள் மனுஷர்முன்பாக உங்களை நீதிமான்களாகக் காட்டுகிறீர்கள், தேவனோ உங்கள் இருதயங்களை அறிந்திருக்கிறார்; மனுஷருக்குள்ளே மேன்மையாக எண்ணப்படுகிறது தேவனுக்கு முன்பாக அருவருப்பாயிருக்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ியாயப்பிரமாணமும் தீர்க்தரிசன வாக்கியங்களும் யோவான்வரைக்கும் வழங்கிவந்தது; அதுமுதல் தேவனுடைய ராஜ்யம் சுவிசேஷமாய் அறிவிக்கப்பட்டுவருகிறது, யாவரும் பலவந்தமாய் அதில் பிரவேசிக்கி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ியாயப்பிரமாணமும் தீர்க்தரிசன வாக்கியங்களும் யோவான்வரைக்கும் வழங்கிவந்தது; அதுமுதல் தேவனுடைய ராஜ்யம் சுவிசேஷமாய் அறிவிக்கப்பட்டுவருகிறது, யாவரும் பலவந்தமாய் அதில் பிரவேசிக்கி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ேதத்தில் ஒரு எழுத்தின் உறுப்பு அவமாய்ப் போவதைப்பார்க்கிலும், வானமும் பூமியும் ஒழிந்துபோவது எளிதாயிருக்க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ன் மனைவியைத் தள்ளிவிட்டு, வேறொருத்தியை விவாகம்பண்ணுகிறவன் விபசாரஞ்செய்கிறான், புருஷனாலே தள்ளப்பட்டவளை விவாகம்பண்ணுகிறவனும் விபசாரஞ்செய்கி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ன் மனைவியைத் தள்ளிவிட்டு, வேறொருத்தியை விவாகம்பண்ணுகிறவன் விபசாரஞ்செய்கிறான், புருஷனாலே தள்ளப்பட்டவளை விவாகம்பண்ணுகிறவனும் விபசாரஞ்செய்கி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ஐசுவரியமுள்ள ஒரு மனுஷன் இருந்தான்; அவன் இரத்தாம்பரமும் விலையேறப்பெற்ற வஸ்திரமும் தரித்து, அநுதினமும் சம்பிரமமாய் வாழ்ந்துகொண்டிருந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ஐசுவரியமுள்ள ஒரு மனுஷன் இருந்தான்; அவன் இரத்தாம்பரமும் விலையேறப்பெற்ற வஸ்திரமும் தரித்து, அநுதினமும் சம்பிரமமாய் வாழ்ந்துகொண்டிருந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அவர் தம்முடைய சீஷர்களை நோக்கி: ஐசுவரியவானாகிய ஒரு மனுஷனுக்கு ஒரு உக்கிராணக்காரன் இருந்தான்; அவன் தன் எஜமானுடைய ஆஸ்திகளை அழித்துப்போடுகிறதாக எஜமானுக்கு அறிவிக்கப்பட்ட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லாசரு என்னும் பேர்கொண்ட ஒரு தரித்திரனும் இருந்தான்; அவன் பருக்கள் நிறைந்தவனாய், அந்த ஐசுவரியவானுடைய வாசலருகே கிடந்த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ுடைய மேஜையிலிருந்து விழுந் துணிக்கைகளாலே தன் பசியை ஆற்ற ஆசையாயிருந்தான்; நாய்கள் வந்து அவன் பருக்களை நக்கிற்ற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ுடைய மேஜையிலிருந்து விழுந் துணிக்கைகளாலே தன் பசியை ஆற்ற ஆசையாயிருந்தான்; நாய்கள் வந்து அவன் பருக்களை நக்கிற்ற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அந்தத் தரித்திரன் மரித்து, தேவதூதரால் ஆபிரகாமுடைய மடியிலே கொண்டுபோய் விடப்பட்டான்; ஐசுவரியவானும் மரித்து அடக்கம் பண்ணப்பட்ட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அந்தத் தரித்திரன் மரித்து, தேவதூதரால் ஆபிரகாமுடைய மடியிலே கொண்டுபோய் விடப்பட்டான்; ஐசுவரியவானும் மரித்து அடக்கம் பண்ணப்பட்ட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தாளத்திலே அவன் வேதனைப்படுகிறபோது, தன் கண்களை ஏறெடுத்து, தூரத்திலே ஆபிரகாமையும் அவன் மடியிலே லாசருவையும் கண்ட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தாளத்திலே அவன் வேதனைப்படுகிறபோது, தன் கண்களை ஏறெடுத்து, தூரத்திலே ஆபிரகாமையும் அவன் மடியிலே லாசருவையும் கண்ட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வன்: தகப்பனாகிய ஆபிரகாமே, நீர் எனக்கு இரங்கி, லாசரு தன் விரலின் நுனியைத் தண்ணீரில் தோய்த்து, என் நாவைக் குளிரப்பண்ணும்படி அவனை அனுப்பவேண்டும்; இந்த அக்கினிஜுவாலையில் வேதனைப்படுகிறேனே என்று கூப்பிட்ட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வன்: தகப்பனாகிய ஆபிரகாமே, நீர் எனக்கு இரங்கி, லாசரு தன் விரலின் நுனியைத் தண்ணீரில் தோய்த்து, என் நாவைக் குளிரப்பண்ணும்படி அவனை அனுப்பவேண்டும்; இந்த அக்கினிஜுவாலையில் வேதனைப்படுகிறேனே என்று கூப்பிட்ட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 ஆபிரகாம்: மகனே, நீ பூமியிலே உயிரோடிருக்குங் காலத்தில் உன் நன்மைகளை அனுபவித்தாய், லாசருவும் அப்படியே தீமைகளை அநுபவித்தான், அதை நினைத்துக்கொள்; இப்பொழுது அவன் தேற்றப்படுகிறான், நீயோ வேதனைப்படுகிறாய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அவர் தம்முடைய சீஷர்களை நோக்கி: ஐசுவரியவானாகிய ஒரு மனுஷனுக்கு ஒரு உக்கிராணக்காரன் இருந்தான்; அவன் தன் எஜமானுடைய ஆஸ்திகளை அழித்துப்போடுகிறதாக எஜமானுக்கு அறிவிக்கப்பட்ட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 ஆபிரகாம்: மகனே, நீ பூமியிலே உயிரோடிருக்குங் காலத்தில் உன் நன்மைகளை அனுபவித்தாய், லாசருவும் அப்படியே தீமைகளை அநுபவித்தான், அதை நினைத்துக்கொள்; இப்பொழுது அவன் தேற்றப்படுகிறான், நீயோ வேதனைப்படுகிறாய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ுவுமல்லாமல், இவ்விடத்திலிருந்து உங்களிடத்திற்குக் கடந்துபோகவும், அவ்விடத்திலிருந்து எங்களிடத்திற்குக் கடந்துவரவும் மனதுள்ளவர்களுக்குக் கூடாதபடிக்கு, எங்களுக்கும் உங்களுக்கும் நடுவே பெரும்பிளப்பு உண்டாக்கப்பட்டிக்கிறது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ுவுமல்லாமல், இவ்விடத்திலிருந்து உங்களிடத்திற்குக் கடந்துபோகவும், அவ்விடத்திலிருந்து எங்களிடத்திற்குக் கடந்துவரவும் மனதுள்ளவர்களுக்குக் கூடாதபடிக்கு, எங்களுக்கும் உங்களுக்கும் நடுவே பெரும்பிளப்பு உண்டாக்கப்பட்டிக்கிறது என்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அவன்: அப்படியானால், தகப்பனே, எனக்கு ஐந்து பேர் சகோதரருண்டு, அவர்களும் வேதனையுள்ள இந்த இடத்துக்கு வராதபடி, அவன் போய் அவர்களுக்குச் சாட்சியாக அறிவிக்கும் பொருட்டு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ர் அவனை என் தகப்பன் வீட்டுக்கு அனுப்பும்படி உம்மை வேண்டிக்கொள்ளுகிறேன் என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ர் அவனை என் தகப்பன் வீட்டுக்கு அனுப்பும்படி உம்மை வேண்டிக்கொள்ளுகிறேன் என்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பிரகாம் அவனை நோக்கி: அவர்களுக்கு மோசேயும் தீர்க்கதரிசிகளும் உண்டு, அவர்களுக்கு அவர்கள் செவிகொடுக்கட்டும்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தற்கு அவன்: அப்படியல்ல, தகப்பனாகிய ஆபிரகாமே, மரித்தோரிலிருந்து ஒருவன் அவர்களிடத்திற்குப் போனால் மனந்திரும்புவார்கள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எஜமான் அவனை வரவழைத்து: உன்னைக்குறித்து நான் இப்படிக் கேள்விப்படுகிறதென்ன? உன் உக்கிராணக் கணக்கை யொப்புவி, இனி நீ உக்கிராணக்காரனாயிருக்கக்கூடாது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எஜமான் அவனை வரவழைத்து: உன்னைக்குறித்து நான் இப்படிக் கேள்விப்படுகிறதென்ன? உன் உக்கிராணக் கணக்கை யொப்புவி, இனி நீ உக்கிராணக்காரனாயிருக்கக்கூடாது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உக்கிராணக்காரன்: நான் என்ன செய்வேன், என் எஜமான் உக்கிராண விசாரிப்பிலிருந்து என்னைத் தள்ளிப்போடுகிறானே; கொத்துகிறதற்கு எனக்குப் பெலனில்லை, இரக்கவும் வெட்கப்படு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உக்கிராணக்காரன்: நான் என்ன செய்வேன், என் எஜமான் உக்கிராண விசாரிப்பிலிருந்து என்னைத் தள்ளிப்போடுகிறானே; கொத்துகிறதற்கு எனக்குப் பெலனில்லை, இரக்கவும் வெட்கப்படு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am resolved what to do, that, when I am put out of the stewardship, they may receive me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hou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o he called every one of his lord's debtors unto him, and said unto the first, How much ow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my lor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said, An hundred measures of oil. And he said unto him, Take your bill, and sit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quickly, and write fif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said he to another, And how much owe you? And he said, An hundred measures of wheat.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 unto him, Take your bill, and write foursc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lord commended the unjust steward, because he had done wisely: for the children of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ld are in their generation wiser than the children of 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he said unto him, If they hear not Moses and the prophets, neither will they be persuad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 say unto you, Make to yourselves friends of the mammon of unrighteousness; that, when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fail, they may receive you into everlasting habit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that is faithful in that which is least is faithful also in much: and he that is unjus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east is unjust also in mu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f therefore all of you have not been faithful in the unrighteous mammon, who will commi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trust the true rich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f all of you have not been faithful in that which is another man's, who shall give you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is your ow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No servant can serve two masters: for either he will hate the one, and love the other; or el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will hold to the one, and despise the other. All of you cannot serve God and mam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gh one rose from the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Pharisees also, who were covetous, heard all these things: and they derid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said unto them, All of you are they which justify yourselves before men; but God know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hearts: for that which is highly esteemed among men is abomination in the sight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law and the prophets were until John: since that time the kingdom of God is preache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man presses into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t is easier for heaven and earth to pass, than one tittle of the law to fa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osoever puts away his wife, and marries another, commits adultery: and whosoever marries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s put away from her husband commits adulte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re was a certain rich man, which was clothed in purple and fine linen, and fared sumptuous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d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he said also unto his disciples, There was a certain rich man, which had a steward;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re was a certain beggar named Lazarus, which was laid at his gate, full of sor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desiring to be fed with the crumbs which fell from the rich man's table: moreover the do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and licked his sor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it came to pass, that the beggar died, and was carried by the angels into Abraham's boso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ich man also died, and was buri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n hell he lift up his eyes, being in torments, and sees Abraham far off, and Lazarus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s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he cried and said, Father Abraham, have mercy on me, and send Lazarus, that he may dip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p of his finger in water, and cool my tongue; for I am tormented in this fl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Abraham said, Son, remember that you in your lifetime received your good thing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me was accused unto him that he had wasted his go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kewise Lazarus evil things: but now he is comforted, and you are tormen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beside all this, between us and you there is a great gulf fixed: so that they which w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ss from behind to you cannot; neither can they pass to us, that would come from th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n he said, I pray you therefore, father, that you would send him to my father's hou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For I have five brethren; that he may testify unto them, lest they also come into this pla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r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braham says unto him, They have Moses and the prophets; let them hea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he said, Nay, father Abraham: but if one went unto them from the dead, they will rep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called him, and said unto him, How is it that I hear this of you? give an account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ewardship; for you may be no longer ste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n the steward said within himself, What shall I do? for my lord takes away from m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ewardship: I cannot dig; to beg I am asha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2026-07-14T23:58:23Z</dcterms:created>
  <dcterms:modified xsi:type="dcterms:W3CDTF">2026-07-14T23:58:23Z</dcterms:modified>
  <dc:title>லூக்கா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