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praise the Lord with heart and voice,
And in Him I will rejoice ;  
I will sing His wondrous love to me, 
And this my song shall b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th taken . all . my sins away ; . . 
Praise His holy name ! Praise His holy came 
He hath taken . all . my sins away, . . 
Hallelujah to His na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came, with all my sin opprest, 
Unto Him for peace and rest, 
Then He heard my prayer and set me 
And this my song shall be: [fre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praise Him with my latest breath, 
For the victory over death ; 
I will praise Him through eternity, 
And this my song shall be 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2026-07-31T13:08:54Z</dcterms:created>
  <dcterms:modified xsi:type="dcterms:W3CDTF">2026-07-31T13:08:54Z</dcterms:modified>
  <dc:title>Hymn : 899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