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ோக்கும் பரிசுத்த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ை நீக்கும் பரிகாரிய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ரே என் நேசரே உம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கண்ட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சுமக்கும் சுமை தாங்க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ப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ைக் காக்கும் உத்தம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ல் நிரப்பும் நல்ல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பொழியும் விண் மேக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2026-07-30T19:08:33Z</dcterms:created>
  <dcterms:modified xsi:type="dcterms:W3CDTF">2026-07-30T19:08:33Z</dcterms:modified>
  <dc:title>துதிப் பாடல்கள் : 256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