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தேவனை எங்கே நான் காண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ெத்சமனே தோட்டத்தில் துயரத்தொனி கேட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ே ஆகட்டும் என் சித்தமே போ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ாடுகள் கண்ட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ை நான் சென்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என்னை தா ழ்த்தியே உத்தம னாய் வாழ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 மீதினிலே சுந்தரமான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ர ரூபனே மங்கி ஏன் தொங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ேசத்தை கண்ட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சத்தை சொல்வ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உம் சித்தம் எ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ந்திடுவேன் சந்நிதி சியோன் மலை நிம்ம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ுன்னே செல்பவரே விண்பாதை ஜோதி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ான் வெறுத்தே உம்மையே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போன்றவரே கைவிடா காவ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ால் பூமியில் என்னை மீட்க யாருண்டு ?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அதை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சித்தம் போல் ஆ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ே இன்பமே சித்தமே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டுகள் பட்டபோது காரணம் புரிய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கண்டிட வேறிடம் போ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அற்பூதம் செய்தீரை ஐய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தியை கண்ம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2026-07-31T14:00:13Z</dcterms:created>
  <dcterms:modified xsi:type="dcterms:W3CDTF">2026-07-31T14:00:13Z</dcterms:modified>
  <dc:title>துதிப் பாடல்கள் : 224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