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now, but in the coming years---- 
It may be in the better land-----
We'll read the meaning of our tears, 
And there, some time, we'll understand. 
Then trust in God through all thy days ;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r not ! for He doth hold thy hand ; . . 
Though dark thy way, still sing and praise ; 
Some time, some time we'll underst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'll catch the broken threads again, 
And finish what we here began ; 
Heaven will the mysteries explain, 
And then, ah then, we'll underst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'll know why clouds instead of sun 
Were over many a cherished plan ; 
Why song has ceased when scarce begun; 
‘Tis there, some time, we'll underst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y, what we long for most of all, 
Eludes so oft our eager hand ; 
Why hopes are crushed, and castles fall,
Up there, some time, we'll underst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God knows the way, He holds the key, 
He guides us with unerring hand ; 
Some time with tearless eyes we'll see ; 
Yes, there, up there, we'll understa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2026-09-08T09:48:31Z</dcterms:created>
  <dcterms:modified xsi:type="dcterms:W3CDTF">2026-09-08T09:48:31Z</dcterms:modified>
  <dc:title>Hymn : 740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