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 ஆசாரியனுடைய குடும்பத்தார் யாவரும் எருசலேமிலே கூட்டங்கூடி, அவர்களை நடுவே நிறுத்தி, நீங்கள் எந்த வல்லமையினாலே இதைச் செய்தீர்கள் என்று கே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ேதுரு பரிசுத்த ஆவியிலே நிறைந்து, அவர்களை நோக்கி: ஜனத்தின் அதிகாரிகளே, இஸ்ரவேலின் மூப்பர்களே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ணியாளியாயிருந்த இந்த மனுஷனுக்குச் செய்யப்பட்ட உபகாரத்தைக்குறித்து எதினாலே இவன் ஆரோக்கியமானானென்று நீங்கள் இன்று எங்களிடத்தில் விசாரித்துக்கேட்ட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ீடு கட்டுகிறவர்களாகிய உங்களால் அற்பமாய் எண்ணப்பட்ட அவரே மூலைக்குத் தலைக்கல்லானவ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ாலேயன்றி வேறொருவராலும் இரட்சிப்பு இல்லை; நாம் இரட்சிக்கப்படும்படிக்கு வானத்தின் கீழெங்கும், மனுஷர்களுக்குள்ளே அவருடைய நாமமேயல்லாமல் வேறொரு நாமம் கட்டளையிடப்படவும் இல்லை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ாலேயன்றி வேறொருவராலும் இரட்சிப்பு இல்லை; நாம் இரட்சிக்கப்படும்படிக்கு வானத்தின் கீழெங்கும், மனுஷர்களுக்குள்ளே அவருடைய நாமமேயல்லாமல் வேறொரு நாமம் கட்டளையிடப்படவும் இ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வும் யோவானும் பேசுகிற தைரியத்தை அவர்கள் கண்டு, அவர்கள் படிப்பறியாதவர்களென்றும் பேதமையுள்ளவர்களென்றும் அறிந்தபடியினால் ஆச்சரியப்பட்டு, அவர்கள் இயேசுவுடனேகூட இருந்தவர்களென்றும் அறிந்துகொ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ஜனங்களுடனே பேசிக்கொண்டிருக்கையில், ஆசாரியர்களும் தேவாலயத்துச் சேனைத்தலைவனும் சதுசேயரும் அவர்களிடத்தில்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வும் யோவானும் பேசுகிற தைரியத்தை அவர்கள் கண்டு, அவர்கள் படிப்பறியாதவர்களென்றும் பேதமையுள்ளவர்களென்றும் அறிந்தபடியினால் ஆச்சரியப்பட்டு, அவர்கள் இயேசுவுடனேகூட இருந்தவர்களென்றும் அறிந்து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ொஸ்தமாக்கப்ட்ட மனுஷன் அவர்கள் அருகே நிற்கிறதைக் கண்டபடியால், எதிர்பேச அவர்களுக்கு இடமில்லாத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 ஆலோசனை சங்கத்தை விட்டுப் போகும்படி கட்டளையிட்டு, தங்களுக்குள்ளே யோசனைபண்ணிக்கொண்ட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மனுஷரை நாம் என்ன செய்யலாம்? எருசலேமில் எல்லாருக்கும் தெரிந்திருக்கிற வெளியரங்கமான அற்புதம் இவர்களால் செய்யப்பட்டதே, அதை நாம் இல்லையென்று சொல்லக்கூட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மனுஷரை நாம் என்ன செய்யலாம்? எருசலேமில் எல்லாருக்கும் தெரிந்திருக்கிற வெளியரங்கமான அற்புதம் இவர்களால் செய்யப்பட்டதே, அதை நாம் இல்லையென்று சொல்லக்கூட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ிலும் இது அதிகமாய் ஜனத்துக்குள்ளே பரம்பாதபடிக்கு, ஒருவரோடும் இந்த நாமத்தைக்குறித்துப் பேசக்கூடாதென்று அவர்களை உறுதியாய்ப் பயமுறுத்த வேண்டுமென்று சொல்லிக்கொண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ிலும் இது அதிகமாய் ஜனத்துக்குள்ளே பரம்பாதபடிக்கு, ஒருவரோடும் இந்த நாமத்தைக்குறித்துப் பேசக்கூடாதென்று அவர்களை உறுதியாய்ப் பயமுறுத்த வேண்டுமென்று சொல்லிக்கொண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அழைத்து: இயேசுவின் நாமத்தைக்குறித்து எவ்வளவும் பேசவும் போதிக்கவும் கூடாதென்று அவர்களுக்கு கட்டளைய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வும் யோவானும் அவர்களுக்குப் பிரதியுத்தரமாக: தேவனுக்குச் செவிகொடுக்கிறதைப்பார்க்கிலும் உங்களுக்குச் செவிகொடுக்கிறது தேவனுக்கு முன்பாக நியாயமாயிருக்குமோ நீங்களே நிதானித்துப்பா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வும் யோவானும் அவர்களுக்குப் பிரதியுத்தரமாக: தேவனுக்குச் செவிகொடுக்கிறதைப்பார்க்கிலும் உங்களுக்குச் செவிகொடுக்கிறது தேவனுக்கு முன்பாக நியாயமாயிருக்குமோ நீங்களே நிதானித்துப்பா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ஜனங்களுக்கு உபதேசிக்கிறதினாலும், இயேசுவை முன்னிட்டு, மரித்தோலிருந்து உயிர்த்தெழுதலைப் பிரசங்கிக்கிறதினாலும், சினங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ங்கள் கண்டவைகளையும் கேட்டவைகளையும் பேசாமலிருக்கக்கூடாதே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டந்த சங்கதிகளைக்குறித்து எல்லாரும் தேவனை மகிமைப்படுத்தினபடியால், ஜனங்களுக்குப் பயந்து அவர்களை தண்டிக்க வகையொன்றுங்காணாமல், அவர்களைப் பயமுறுத்தி விட்டுவ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டந்த சங்கதிகளைக்குறித்து எல்லாரும் தேவனை மகிமைப்படுத்தினபடியால், ஜனங்களுக்குப் பயந்து அவர்களை தண்டிக்க வகையொன்றுங்காணாமல், அவர்களைப் பயமுறுத்தி விட்டுவி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ற்புதமாய்ச் சொஸ்தமாக்கப்பட்ட மனுஷன் நாற்பது வயதுக்கு மேற்பட்டவனாய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டுதலையாக்கப்பட்டபின்பு, தங்களைச் சேர்ந்தவர்களிடத்தில் வந்து, பிரதான ஆசாரியர்களும் மூப்பர்களும் தங்களுக்குச் சொன்ன யாவையும் அறிவ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டுதலையாக்கப்பட்டபின்பு, தங்களைச் சேர்ந்தவர்களிடத்தில் வந்து, பிரதான ஆசாரியர்களும் மூப்பர்களும் தங்களுக்குச் சொன்ன யாவையும் அறிவ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தைக் கேட்டு, ஒருமனப்பட்டு தேவனை நோக்கிச் சத்தமிட்டு: கர்த்தாவே, நீர் வானத்தையும் பூமியையும் சமுத்திரத்தையும் அவைகளிலுள்ள யாவற்றையும் உண்டாக்கின தேவனாயிருக்கிற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தைக் கேட்டு, ஒருமனப்பட்டு தேவனை நோக்கிச் சத்தமிட்டு: கர்த்தாவே, நீர் வானத்தையும் பூமியையும் சமுத்திரத்தையும் அவைகளிலுள்ள யாவற்றையும் உண்டாக்கின தேவனாயிருக்கிற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ுறஜாதிகள் கொந்தளித்து, ஜனங்கள் விருதா காரியங்களைச் சிந்திப்பானேன் என்ற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க்கு விரோதமாகவும், தேவனுடைய கிறிஸ்துவுக்கு விரோதமாகவும் பூமியின் ராஜாக்கள் எழும்பி நின்று, அதிகாரிகள் ஏகமாய்க் கூட்டங்கூடினார்கள் என்றும் தேவரீர் உம்முடைய தாசனாகிய தாவீதின் வாக்கினால் உரைத்தீர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ஜனங்களுக்கு உபதேசிக்கிறதினாலும், இயேசுவை முன்னிட்டு, மரித்தோலிருந்து உயிர்த்தெழுதலைப் பிரசங்கிக்கிறதினாலும், சினங்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க்கு விரோதமாகவும், தேவனுடைய கிறிஸ்துவுக்கு விரோதமாகவும் பூமியின் ராஜாக்கள் எழும்பி நின்று, அதிகாரிகள் ஏகமாய்க் கூட்டங்கூடினார்கள் என்றும் தேவரீர் உம்முடைய தாசனாகிய தாவீதின் வாக்கினால் உரைத்தீர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உம்முடைய கரமும் உம்முடைய ஆலோசனையும் முன் குறித்தவைகள் யாவையும் செய்யும்பட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உம்முடைய கரமும் உம்முடைய ஆலோசனையும் முன் குறித்தவைகள் யாவையும் செய்யும்பட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ரோதும் பொந்தியுபிலாத்தும், புறஜாதிகளோடும் இஸ்ரவேல் ஜனங்களோடுங்கூட, நீர் அபிஷேகம்பண்ணின உம்முடைய பரிசுத்த பிள்ளையாகிய இயேசுவுக்கு விரோதமாய், மெய்யாகவே கூட்டங்கூட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ொழுதும், கர்த்தாவே அவர்கள் பயமுறுத்தல்களை தேவரீர் கவனி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ுடைய பரிசுத்த பிள்ளையாகிய இயேசுவின் நாமத்தினாலே அடையாளங்களும் அற்புதங்களும் நடக்கும்படி செய்து, பிணியாளிகளைக் குணமாக்கும்படி உம்முடைய கரத்தை நீட்டி, உம்முடைய ஊழியக்காரர் உம்முடைய வசனத்தை முழுதைரியத்தோடும் சொல்லும்படி அவர்களுக்கு அநுக்கிரகஞ்செய்தருளு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ுடைய பரிசுத்த பிள்ளையாகிய இயேசுவின் நாமத்தினாலே அடையாளங்களும் அற்புதங்களும் நடக்கும்படி செய்து, பிணியாளிகளைக் குணமாக்கும்படி உம்முடைய கரத்தை நீட்டி, உம்முடைய ஊழியக்காரர் உம்முடைய வசனத்தை முழுதைரியத்தோடும் சொல்லும்படி அவர்களுக்கு அநுக்கிரகஞ்செய்தருளும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ஜெபம்பண்ணினபோது அவர்கள் கூடியிருந்த இடம் அசைந்தது. அவர்களெல்லாரும் பரிசுத்த ஆவியினால் நிரப்பப்பட்டு, தேவவசனத்தைத் தைரிமாய்ச் சொன்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ஜெபம்பண்ணினபோது அவர்கள் கூடியிருந்த இடம் அசைந்தது. அவர்களெல்லாரும் பரிசுத்த ஆவியினால் நிரப்பப்பட்டு, தேவவசனத்தைத் தைரிமாய்ச் சொன்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சுவாசிகளாகிய திரளான கூட்டத்தார் ஒரே இருதயமும் ஒரே மனமுமுள்ளவர்களாயிருந்தார்கள். ஒருவனாகிலும் தனக்குள்ளவைகளில் ஒன்றையும் தன்னுடையதென்று சொல்லவில்லை; சகலமும் அவர்களுக்குப் பொதுவ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ப் பிடித்து, சாயங்காலமாயிருந்தபடியினால், மறுநாள்வரைக்கும் காவலில் வை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சுவாசிகளாகிய திரளான கூட்டத்தார் ஒரே இருதயமும் ஒரே மனமுமுள்ளவர்களாயிருந்தார்கள். ஒருவனாகிலும் தனக்குள்ளவைகளில் ஒன்றையும் தன்னுடையதென்று சொல்லவில்லை; சகலமும் அவர்களுக்குப் பொதுவாய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இயேசுவின் உயிர்த்தெழுதலைக்குறித்து அப்போஸ்தலர் மிகுந்த பலமாய்ச் சாட்சிகொடுத்தார்கள்; அவர்களெல்லார்மேலும் பூரண கிருபை உண்டாயிர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இயேசுவின் உயிர்த்தெழுதலைக்குறித்து அப்போஸ்தலர் மிகுந்த பலமாய்ச் சாட்சிகொடுத்தார்கள்; அவர்களெல்லார்மேலும் பூரண கிருபை உண்டாயிரு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ிலங்களையும் வீடுகளையும் உடையவர்கள் அவர்களை விற்று, விற்கப்பட்டவைகளின் கிரயத்தைக் கொண்டுவந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ிலங்களையும் வீடுகளையும் உடையவர்கள் அவர்களை விற்று, விற்கப்பட்டவைகளின் கிரயத்தைக் கொண்டுவ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ோஸ்தலருடைய பாதத்தில் வைத்தார்கள். அவனவனுக்குத் தேவையானதற்குத்தக்கதாய்ப் பகிர்ந்துகொடுக்கப்பட்டது; அவர்களில் ஒருவனுக்கும் ஒன்றும் குறைவாயிருந்தத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ப்புருதீவானும் லேவியனும் அப்போஸ்தலராலே ஆறுதலின் மகன் என்று அர்த்தங்கொள்ளும் பர்னபா என்னும் மறுபேர்பெற்றவனுமாகிய யோசே என்பவன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ப்புருதீவானும் லேவியனும் அப்போஸ்தலராலே ஆறுதலின் மகன் என்று அர்த்தங்கொள்ளும் பர்னபா என்னும் மறுபேர்பெற்றவனுமாகிய யோசே என்பவன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னக்கு உண்டாயிருந்த நிலத்தைவிற்று, அதின் கிரயத்த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சனத்தைக் கேட்டவர்களில் அநேகர் விசுவாசித்தார்கள்; அவர்கள் தொகை ஏறக்குறைய ஐயாயிர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நாளிலே ஜனங்களுடைய அதிகாரிகளும் மூப்பரும் வேதபாரகர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னாகிய அன்னாவும், காய்பாவும், யோவானும், அலெக்சந்தர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 ஆசாரியனுடைய குடும்பத்தார் யாவரும் எருசலேமிலே கூட்டங்கூடி, அவர்களை நடுவே நிறுத்தி, நீங்கள் எந்த வல்லமையினாலே இதைச் செய்தீர்கள் என்று கே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ಪೇತ್ರನು ಪವಿತ್ರಾತ್ಮಭರಿತನಾಗಿ ಅವರಿಗೆ--ಜನರ ಅಧಿಕಾರಿಗಳೇ, ಇಸ್ರಾಯೇಲಿನ ಹಿರಿಯರ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ಈ ದುರ್ಬಲನಿಗೆ ಸ್ವಸ್ಥವಾದ ಒಳ್ಳೇ ಕಾರ್ಯವು ಹೇಗಾಯಿತೆಂಬ ವಿಷಯವಾಗಿ ಈ ದಿವಸ ನಾವು ವಿಚಾರಿಸಲ್ಪಡುವದಾ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ಮ್ಮೆಲ್ಲರಿಗೂ ಎಲ್ಲಾ ಇಸ್ರಾಯೇಲ್ಯರಿಗೂ ತಿಳಿಯಬೇಕಾದದ್ದೇ ನಂದರೆ, ಆತನಿಂದಲೇ ಅಂದರೆ ನೀವು ಶಿಲುಬೆಗೆ ಹಾಕಿಸಿದಂ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ದೇವರು ಸತ್ತವರೊಳಗಿಂದ ಎಬ್ಬಿಸಿದಂಥ ನಜರೇತಿನ ಯೇಸು ಕ್ರಿಸ್ತನ ಹೆಸರಿ ನಿಂದಲೇ ಈ ಮನುಷ್ಯನು ಸ್ವಸ್ಥ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ೆದುರಿನಲ್ಲಿ ನಿಂತಿರ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ನೆ ಕಟ್ಟುವವರಾದ ನಿಮ್ಮಿಂದ ಹೀನೈಸಲ್ಪಟ್ಟ ಈ ಕಲ್ಲೇ ಮುಖ್ಯವಾದ ಮೂಲೆಗಲ್ಲಾ 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ರಕ್ಷಣೆಯು ಇನ್ನಾರಲ್ಲಿಯೂ ಇಲ್ಲ; ಯಾಕಂದರೆ ಆಕಾಶದ ಕೆಳಗೆ ಮನುಷ್ಯರಲ್ಲಿ ಕೊಡ ಲ್ಪಟ್ಟಿರುವ ಬೇರೆ ಯಾವ ಹೆಸರಿನ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ೆ ರಕ್ಷಣೆಯಾಗುವದಿಲ್ಲ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ರು ಪೇತ್ರ ಯೋಹಾನರ ಧೈರ್ಯವನ್ನು ನೋಡಿ ಇವರು ವಿದ್ಯೆಯಿಲ್ಲದವರೂ ತಿಳುವಳಿಕೆ ಯಿಲ್ಲದವರೂ ಎಂದು ಗ್ರಹ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ವರು ಜನರೊಂದಿಗೆ ಮಾತನಾಡು ತ್ತಿದ್ದಾಗ ಯಾಜಕರೂ ದೇವಾಲಯದ ಅಧಿಪತಿಯೂ ಸದ್ದುಕಾಯರೂ ಅವರಿಗೆ ವಿರೋಧ ವಾಗಿ ಬಂ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್ಚರ್ಯಪಟ್ಟು ಅವರು ಯೇಸುವಿನೊಂದಿಗೆ ಇದ್ದವರೆಂದು ತಿಳಿದ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ಸ್ವಸ್ಥನಾದವನು ಅವರೊಂದಿಗೆ ನಿಂತಿರುವದನ್ನು ನೋಡಿ ಅದಕ್ಕೆ ವಿರೋಧವಾಗಿ ಏನೂ ಮಾತನಾಡ ಲಾರದೆ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ಆಲೋಚನಾ ಸಭೆಯಿಂದ ಅಪೊಸ್ತಲರು ಹೊರಗೆ ಹೋಗಬೇಕೆಂದು ಅವರು ಅಪ್ಪಣೆಕೊಟ್ಟು ತಮ್ಮಲ್ಲಿ ಮಾತನಾಡಿಕೊಳ್ಳುತ್ತಾ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ಈ ಮನುಷ್ಯರಿಗೆ ನಾವೇನು ಮಾಡೋಣ? ನಿಜ ವಾಗಿಯೂ ಅವರ ಮೂಲಕ ನಡೆದ ಪ್ರಸಿದ್ಧವಾದ ಒಂದು ಅದ್ಭುತಕಾರ್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ರೂಸಲೇಮಿನಲ್ಲಿ ವಾಸಮಾಡುವವರಿಗೆಲ್ಲಾ ಗೊತ್ತಾಗಿರುವದರಿಂದ ನಾವು ಅದನ್ನು ಅಲ್ಲಗಳೆಯಲಾರ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ಇದು ಜನ ರಲ್ಲಿ ಇನ್ನೂ ಹಬ್ಬದಂತೆ ಇಂದಿನಿಂದ ಅವರು ಯಾವ ಮನುಷ್ಯನ ಸಂಗಡ ಈ ಹೆಸರಿನಲ್ಲಿ ಮಾತನಾಡ ಬಾರದ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ವು ಖಂಡಿತವಾಗಿ ಅವರನ್ನು ಗದರಿ ಸೋಣ ಎಂದು ಅಂ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ನ್ನು ಕರೆದು ಯೇಸುವಿನ ಹೆಸರಿನಲ್ಲಿ ಮಾತನಾಡಬಾರದು, ಬೋಧಿ ಸಲೂಬಾರದು ಎಂದು ಅವರಿಗೆ ಅಪ್ಪಣೆ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ದಕ್ಕೆ ಪೇತ್ರ ಯೋಹಾನರು ಪ್ರತ್ಯುತ್ತರವಾಗಿ ಅವರಿಗೆ--ದೇವರ ಮಾತಿಗಿಂತ ನಿಮ್ಮ ಮಾತನ್ನು ಕೇಳು ವದು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ೃಷ್ಟಿಯಲ್ಲಿ ಸರಿಯೋ ನೀವೇ ತೀರ್ಪು ಮಾ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ಯಾಕಂದರೆ ಯೇಸುವಿನ ಮೂಲಕ ಸತ್ತವರಿಗೆ ಪುನರುತ್ಥಾನವಾಗುವದೆಂದು ಅಪೊಸ್ತಲರು ಜನರಿಗೆ ಬೋಧಿಸಿ ಕಲಿಸುತ್ತಿದ್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ಕಂದರೆ ನಾವು ಕಂಡು ಕೇಳಿದವು ಗಳನ್ನು ಮಾತನಾಡದೆ ಇರಲಾರೆವ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ಹೀಗೆ ಜನರ ದೆಸೆಯಿಂದ ಅವರನ್ನು ಶಿಕ್ಷಿಸುವದಕ್ಕೆ ಯಾವ ವಿಧಾನವನ್ನೂ ಕಾಣದೆ ಇನ್ನಷ್ಟು ಬೆದರಿಸಿ ಬಿಟ್ಟುಬಿಟ್ಟ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ದ ಅದ್ಭುತಕಾರ್ಯಕ್ಕಾಗಿ ಎಲ್ಲರೂ ದೇವರನ್ನು ಮಹಿಮೆಪಡ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ಸ್ವಸ್ಥಪಡಿಸುವ ಈ ಅದ್ಭುತಕಾರ್ಯದಿಂದ ಗುಣಹೊಂದಿದ ಆ ಮನುಷ್ಯ ನಿಗೆ ನಾಲ್ವತ್ತು ವರುಷಕ್ಕಿಂತ ಹೆಚ್ಚು ವಯಸ್ಸ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ರು ಬಿಡುಗಡೆ ಹೊಂದಿಕೊಂಡು ತಮ್ಮ ಸ್ವಂತ ಜನರ ಬಳಿಗೆ ಹೋಗಿ ಪ್ರಧಾನಯಾಜಕರೂ ಹಿರಿಯರೂ ತಮಗೆ ಹೇಳಿದ್ದೆಲ್ಲ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 ತಿ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ದನ್ನು ಕೇಳಿದಾಗ ಅವರು ಒಮ್ಮನಸ್ಸಿನಿಂದ ದೇವರಿಗೆ--ಕರ್ತನೇ, ಆಕಾಶವನ್ನೂ ಭೂಮಿಯನ್ನೂ ಸಮುದ್ರವನ್ನೂ ಅವುಗಳಲ್ಲ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ಸ್ತವನ್ನೂ ಉಂಟು ಮಾಡಿದ ದೇವರು ನೀನ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ಿನ್ನ ಸೇವಕ ನಾದ ದಾವೀದನ ಬಾಯಿಂದ--ಅನ್ಯಜನರು ಯಾಕೆ ರೇಗಿದರು? ಮತ್ತು ಜನರು ವ್ಯರ್ಥವಾದವುಗಳನ್ನು ಯಾಕೆ ಊಹಿಸಿದ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ಕರ್ತನಿಗೂ ಆತನ ಕ್ರಿಸ್ತ ನಿಗೂ ವಿರೋಧವಾಗಿ ಭೂರಾಜರು ಎದ್ದುನಿಂತರು; ಅಧಿಪತಿಗಳು ಒಂದಾಗಿ ಕೂಡಿಕೊಂಡರ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ಸಂತಾಪಪಟ್ಟ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ಿಜವಾಗಿಯೂ ನೀನು ಅಭಿಷೇಕಿಸಿದ ನಿನ್ನ ಪವಿತ್ರ ಸೇವಕನಾದ ಯೇಸುವಿಗೆ ವಿರೋಧವಾಗಿ ಹೆರೋದನೂ ಪೊಂತ್ಯ ಪಿಲಾತನೂ ಅನ್ಯಜನ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ಇಸ್ರಾಯೇಲ್‌ ಜನರ ಸಹಿತ ಒಂದಾಗಿ ಕೂಡ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ಿನ್ನ ಹಸ್ತವು ಮತ್ತು ನಿನ್ನ ಸಂಕಲ್ಪವು ಮೊದಲೇ ನಿಶ್ಚಯಿಸಿದ್ದನ್ನು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ಈಗ ಕರ್ತನೇ, ಅವರ ಬೆದರಿಕೆಗಳನ್ನು ನೋಡು; ನಿನ್ನ ಸೇವಕರು ನಿನ್ನ ವಾಕ್ಯವನ್ನು ಪೂರ್ಣ ಧೈರ್ಯದಿಂದ ಹೇಳ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ಿನ್ನ ಕೈಗಳನ್ನು ಚಾಚುವದರಿಂದ ಸ್ವಸ್ಥತೆಯನ್ನುಂಟು ಮಾಡುವಂತೆಯೂ ಸೂಚಕ ಕಾರ್ಯ ಗಳು ಅದ್ಭುತಕಾರ್ಯಗಳು ನಿನ್ನ ಪವಿತ್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ಕನಾದ ಯೇಸುವಿನ ಹೆಸರಿನಲ್ಲಿ ನಡೆಯುವಂತೆಯೂ ಅನು ಗ್ರಹಿಸು ಎಂದು ಗಟ್ಟಿಯಾದ ಸ್ವರದಿಂದ ಪ್ರಾರ್ಥಿಸ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ಹೀಗೆ ಪ್ರಾರ್ಥಿಸಿದ ಮೇಲೆ ಅವರು ಕೂಡಿದ್ದ ಸ್ಥಳವು ನಡುಗಿತು. ಅವರೆಲ್ಲರೂ ಪವಿತ್ರಾತ್ಮಭರಿತರಾಗಿ ದೇವರ ವಾಕ್ಯ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ಧೈರ್ಯದಿಂದ ಮಾತನ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ಂಬಿದ್ದ ಸಮೂಹದವರ ಹೃದಯವೂ ಪ್ರಾಣವೂ ಒಂದೇ ಆಗಿತ್ತು; ಇದಲ್ಲದೆ ಅವರಲ್ಲಿ ಯಾವನೂ ತನ್ನಗಿದ್ದ ಯಾವದೊಂದನ್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ದಲ್ಲದೆ ಅವರನ್ನು ಹಿಡಿದು ಮರುದಿನದ ವರೆಗೆ ಕಾವಲಲ್ಲಿಟ್ಟರು; ಯಾಕಂದರೆ ಆಗ ಸಾಯಂಕಾಲ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ಂತ ದ್ದೆಂದು ಹೇಳಲಿಲ್ಲ; ಆದರೆ ಎಲ್ಲವೂ ಅವರಿಗೆ ಹುದು 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ಇದಲ್ಲದೆ ಕರ್ತನಾದ ಯೇಸುವಿನ ಪುನ ರುತ್ಥಾನದ ವಿಷಯವಾಗಿ ಅಪೊಸ್ತಲರು ಬಹಳ ಬಲ ವಾಗಿ ಸಾಕ್ಷಿಕೊಟ್ಟರು; ದೊಡ್ಡ ಕೃಪ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ೆಲ್ಲರ ಮೇಲೆ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ಹೀಗಾಗಿ ಅವರಲ್ಲಿ ಕೊರತೆ ಪಡು ವವನು ಒಬ್ಬನಾದರೂ ಇರಲಿಲ್ಲ. ಹೊಲ ಮನೆಗಳಿದ್ದವ ರೆಲ್ಲರೂ ಅವುಗಳನ್ನು ಮಾರಿ ಬ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ಣವನ್ನು ತ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ಪೊಸ್ತಲರ ಪಾದಗಳ ಬಳಿಯಲ್ಲಿ ಇಟ್ಟರು; ಪ್ರತಿ ಯೊಬ್ಬನಿಗೆ ಅವನವನ ಅಗತ್ಯತೆಯ ಪ್ರಕಾರ ಹಂಚ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ಪೊಸ್ತಲರಿಂದ ಬಾರ್ನಬನೆಂದು ಅಡ್ಡ ಹೆಸರು ಹೊಂದಿದ ಕುಪ್ರ ದೇಶದ ಲೇವಿಯನಾದ ಯೋಸೇಫನೆಂಬವನು (ಬಾರ್ನಬ ಅಂದರೆ ಆದರ ಣ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ು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ತನಗಿದ್ದ ಭೂಮಿಯನ್ನು ಮಾರಿ ಹಣವನ್ನು ತಂದು ಅಪೊಸ್ತಲರ ಪಾದಗಳ ಬಳಿಯಲ್ಲಿ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ಾಗ್ಯೂ ವಾಕ್ಯವನ್ನು ಕೇಳಿದವರಲ್ಲಿ ಅನೇಕರು ನಂಬಿದರು; ಗಂಡಸರ ಸಂಖ್ಯೆ ಸುಮಾರು ಐದು ಸಾವಿರ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ಮರುದಿನ ಅವರ ಅಧಿಕಾರಿಗಳೂ ಹಿರಿಯರೂ ಶಾಸ್ತ್ರಿಗಳ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ಹಾಯಾಜಕನಾದ ಅನ್ನನೂ ಕಾಯಫನೂ ಯೋಹಾನನೂ ಅಲೆಕ್ಸಾಂದ್ರನೂ ಮಹಾಯಾಜಕನ ಸಂಬಂಧಿಕರೆಲ್ಲರೂ ಯೆರೂಸ ಲೇಮಿನಲ್ಲಿ ಕೂಡಿ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ವರು ಅಪೊಸ್ತಲರನ್ನು ಮಧ್ಯೆ ನಿಲ್ಲಿಸಿ--ನೀವು ಎಂಥಾ ಶಕ್ತಿಯಿಂದ ಇಲ್ಲವೆ ಯಾವ ಹೆಸರಿನಿಂದ ಇದನ್ನು ಮಾಡಿದಿರ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2026-09-07T03:55:44Z</dcterms:created>
  <dcterms:modified xsi:type="dcterms:W3CDTF">2026-09-07T03:55:44Z</dcterms:modified>
  <dc:title>ಅಪೊಸ್ತಲರ ಕೃತ್ಯಗಳು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