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தேவ சந்நிதானத்தில்
மகா மகிழ்ச்சியாக
வந்தாதி கர்த்தரண்டையில்
வணக்கஞ் செய்வோமாக
யெகோவாவுக்கு நிகர் ஆர்?
யாவும் நன்றாகச் செய்கிறார்
கர்த்தாவுக்கே புகழ்ச்சி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கர்த்தாதி கர்த்தர் ஞானத்தால்
யாவற்றையும் நன்றாகச்
சிஷ்டித்துத் திட்டம் செய்ததால்,
மகா வணக்கமாக
விண் மண் கடல் ஆகாசமும்
விடாமல் துதி செலுத்தும்
கர்த்தாவுக்கே புகழ்ச்சி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ான அற்புதங்களைச்
செய்தென்னைப் பூரிப்பாக்கி,
என்மேல் விழுந்த பாரத்தை
இரக்கமாய் விலக்கி
ரட்சித்த மா தயாபரர்!
துதிக்கு என்றும் பாத்திரர்
கர்த்தாவுக்கே புகழ்ச்சி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மெய் மார்க்கத்தாரே, கர்த்தரைத்
துதித்துக் கொண்டிருங்கள்
அவர் சிறந்த நாமத்தை
எந்நேரமும் தொழுங்கள்
அவர் எல்லாம் படைத்தவர்
கர்த்தாதிக் கர்த்தரானவர்,
கர்த்தாவுக்கே புகழ்ச்ச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2026-07-31T21:38:17Z</dcterms:created>
  <dcterms:modified xsi:type="dcterms:W3CDTF">2026-07-31T21:38:17Z</dcterms:modified>
  <dc:title>Niyanapadal (CSI KK)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