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யைப் போல உம்மி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ந்து பேசிட விரும்ப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னாய் வந்து மடியில் தவழ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ம் பகிர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த்தங்கள் தந்து பாசத்தை காட்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வசம் அடை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ினால் அடிபட்டு முள்முடி சும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ை எண்ண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ோகியாய் இருந்த என்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த்த அன்பை பா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ன்பே என் அன்ப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வெறுத்திடும் எல்லா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்டு முற்றும் விலக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ைக்குள் வந்து அருகில் உம்ம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கசியம் பேச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ன்பே என் அன்ப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கா பரிசுத்த ஸ்தல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ைப் பார்க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ுகத்தை பார்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ை ரசிக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ைப் போல தூரத்தில் நி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்திட விரும்ப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2026-06-15T08:32:18Z</dcterms:created>
  <dcterms:modified xsi:type="dcterms:W3CDTF">2026-06-15T08:32:18Z</dcterms:modified>
  <dc:title>துதிப் பாடல்கள் : 872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