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யைப் போல உம்ம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பேசிட விரும்ப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ாய் வந்து மடியில் தவ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் பகி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்தங்கள் தந்து பாசத்தை கா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வசம் அடை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ினால் அடிபட்டு முள்முடி சும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எண்ண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ோகியாய் இருந்த என்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த்த அன்பை பா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ே என்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ெறுத்திடும் எல்லா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்டு முற்றும் விலக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ைக்குள் வந்து அருகில் உ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கசியம் பேச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ே என்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கா பரிசுத்த ஸ்த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ப் பார்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ுகத்தை பா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ரசி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ைப் போல தூரத்தில்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ிட விரும்ப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2026-09-14T09:26:18Z</dcterms:created>
  <dcterms:modified xsi:type="dcterms:W3CDTF">2026-09-14T09:26:18Z</dcterms:modified>
  <dc:title>துதிப் பாடல்கள் : 872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