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583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 eyes that are weary and hearts that are sore,
Look off unto Jesus, and sorrow no more ; 
The light of His countenance shineth 
so bright, [be no night. 
That on earth as in heaven there need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Looking off unto Jesus, my eyes 
cannot see 
The troubles and dangers that throng around me ;
They cannot be blinded with sorrowful tears ; 
They cannot be shadowed with unbelief-fears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Looking off unto Jesus, my spirit is blest ;
In the world I have turmoil, in Him I have rest ; 
The sea of my life all about me may roar ;
When I look unto Jesus, I hear it no more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Looking off unto Jesus, I go not astray ; 
My eyes are on Him, and He shows me the way ;
The path may seem dark as He leads me along, 
But following Jesus I cannot go wrong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2026-06-18T00:21:42Z</dcterms:created>
  <dcterms:modified xsi:type="dcterms:W3CDTF">2026-06-18T00:21:42Z</dcterms:modified>
  <dc:title>Hymn : 721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