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நன்றி ஐ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ேல் உந்தன் கண்கள் வை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எனக்கு தந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ையாய் நான் அலை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ீரே நன்றி ஐ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ோ உம்மை அறியாவ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ேடி வந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ட நான் வேறு யாரை நம்ப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ராவாய் வந்தீர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நடத்தி செ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க்காக ஏங்கி நின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ீரே நன்றி ஐ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அன்பு மாறிபோ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ு என்றும் உங்க அன்ப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ு இருந்த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2026-09-15T19:15:27Z</dcterms:created>
  <dcterms:modified xsi:type="dcterms:W3CDTF">2026-09-15T19:15:27Z</dcterms:modified>
  <dc:title>துதிப் பாடல்கள் : 716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