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ன்றி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் உந்தன் கண்கள் வை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எனக்கு தந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யாய் நான் அல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ீரே நன்றி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ோ உம்மை அறியா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ேடி வ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 நான் வேறு யாரை நம்ப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ாவாய் வந்தீர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ி செ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்காக ஏங்கி ந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ீரே நன்றி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அன்பு மாறிபோ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ு என்றும் உங்க அன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ு இருந்த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2026-07-30T14:13:22Z</dcterms:created>
  <dcterms:modified xsi:type="dcterms:W3CDTF">2026-07-30T14:13:22Z</dcterms:modified>
  <dc:title>துதிப் பாடல்கள் : 716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