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e-hearted, whole-hearted, faithful and loyal, 
King of our lives by Thy grace we will be !
Under the standard exalted and royal, 
Strong in Thy strength we will 
battle for Th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l out the watchword ! silence it never ! 
Song of our spirits rejoicing and free ; 
Peal out the watchword ! loyal for ever, 
King of our lives, by Thy grace we will be I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rue-hearted, whole-hearted, fullest 
allegiance 
Yielding henceforth to our glorious King ; 
Valiant endeavour and loving obedience, 
Freely and joyously now would we br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rue-hearted, whole-hearted, Saviour 
all-glorious ! 
Take Thy great power, and reign there alone,
Over our wills and affections victorious, 
Freely surrendered and wholly Thine ow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2026-07-09T08:54:17Z</dcterms:created>
  <dcterms:modified xsi:type="dcterms:W3CDTF">2026-07-09T08:54:17Z</dcterms:modified>
  <dc:title>Hymn : 602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