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5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God, my Father, while I stray 
Far from my home, on life's rough way, 
Oh, teach me from my heart to say, 
Thy will be done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y will be done ! 
Thy will be done ! 
Oh, teach me from my heart to say, 
Thy will be done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though in lonely grief I sigh 
For friends beloved, no longer nigh, 
Submissive still would I reply, 
Thy will be done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t but my fainting heart be blest 
With Thy sweet Spirit for its guest, 
My God, to Thee I leave the rest: 
Thy will be done ! 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Renew my will from day to day : 
Blend it with Thine ; and take away 
All now that makes it hard to say, 
Thy will be done ! 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n when on earth I breathe no more 
The prayer oft mixed with tears before,
I’ll sing upon a happier shore, 
Thy will be done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2026-07-30T13:47:33Z</dcterms:created>
  <dcterms:modified xsi:type="dcterms:W3CDTF">2026-07-30T13:47:33Z</dcterms:modified>
  <dc:title>Hymn : 718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