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ெல்லாம் ஆற்ற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பவரே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ப்பவரே இரு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ும்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ுவூட்டும் திருஉண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வைக்கும் நல்மரு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 உய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மகிழ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ோக்கிப் பார்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துள்ளு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ு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சும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2026-07-31T13:10:22Z</dcterms:created>
  <dcterms:modified xsi:type="dcterms:W3CDTF">2026-07-31T13:10:22Z</dcterms:modified>
  <dc:title>துதிப் பாடல்கள் : 695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