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ிலர் நோக்காமல் வீண்பேச்சுக்கு இடங்கொடுத்து விலகிப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ொல்லுகிறது இன்னதென்றும், தாங்கள் சாதிக்கிறது இன்னதென்றும் அறியாதிருந்தும், நியாயப்பிரமாண போதகராயிருக்க விரும்ப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ங்கள் சொல்லுகிறது இன்னதென்றும், தாங்கள் சாதிக்கிறது இன்னதென்றும் அறியாதிருந்தும், நியாயப்பிரமாண போதகராயிருக்க விரும்பு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் நியாயப்பிரமாணத்தை நியாயப்படி அநுசரித்தால், நியாயப்பிரமாணம் நல்லதென்று அறிந்த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த் தெரிந்திருக்கிறபடி, நியாயப்பிரமாணம் நீதிமானுக்கு விதிக்கப்படாமல், அக்கிரமக்காரருக்கும், அடங்காதவர்களுக்கும், பக்தியில்லாதவர்களுக்கும், பாவிகளுக்கும், அசுத்தருக்கும், சீர்கெட்டவர்களுக்கும், தாய்தகப்பன்மாரை அடிக்கிறவர்களுக்கும், கொலைபாதகருக்க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ுக்குத் தெரிந்திருக்கிறபடி, நியாயப்பிரமாணம் நீதிமானுக்கு விதிக்கப்படாமல், அக்கிரமக்காரருக்கும், அடங்காதவர்களுக்கும், பக்தியில்லாதவர்களுக்கும், பாவிகளுக்கும், அசுத்தருக்கும், சீர்கெட்டவர்களுக்கும், தாய்தகப்பன்மாரை அடிக்கிறவர்களுக்கும், கொலைபாதகருக்க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சிக்கள்ளருக்கும், ஆண்புணர்ச்சிக்காரருக்கும், மனுஷரைத் திருடுகிறவர்களுக்கும், பொய்யருக்கும், பொய்யாணை இடுகிறவர்களு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ேசிக்கள்ளருக்கும், ஆண்புணர்ச்சிக்காரருக்கும், மனுஷரைத் திருடுகிறவர்களுக்கும், பொய்யருக்கும், பொய்யாணை இடுகிறவர்களு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யானந்த தேவனுடைய மகிமையான சுவிசேஷத்தின்படி எனக்கு ஒப்புவிக்கப்பட்டிருக்கிற ஆரோக்கியமான உபதேசத்திற்கு எதிரிடையாயிருக்கிற மற்றெந்தச் செய்கைக்கும் விரோதமாய் விதிக்கப்பட்ட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 பலப்படுத்துகிற நம்முடைய கர்த்தராகிய இயேசுகிறிஸ்து என்னை உண்மையுள்ளவனென்றெண்ணி, இந்த ஊழியத்திற்கு ஏற்படுத்தினபடியால், அவரை ஸ்தோத்திரி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இரட்சகராயிருக்கிற தேவனும், நம்முடைய நம்பிக்கையாயிருக்கிற கர்த்தராகிய இயேசுகிறிஸ்துவும் கட்டளையிட்டபடிய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னைப் பலப்படுத்துகிற நம்முடைய கர்த்தராகிய இயேசுகிறிஸ்து என்னை உண்மையுள்ளவனென்றெண்ணி, இந்த ஊழியத்திற்கு ஏற்படுத்தினபடியால், அவரை ஸ்தோத்திரி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ன்னே நான் தூஷிக்கிறவனும், துன்பப்படுத்துகிறவனும், கொடுமை செய்கிறவனுமாயிருந்தேன்; அப்படியிருந்தும், நான் அறியாமல் அவிசுவாசத்தினாலே அப்படிச்செய்தபடியினால் இரக்கம்பெற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ன்னே நான் தூஷிக்கிறவனும், துன்பப்படுத்துகிறவனும், கொடுமை செய்கிறவனுமாயிருந்தேன்; அப்படியிருந்தும், நான் அறியாமல் அவிசுவாசத்தினாலே அப்படிச்செய்தபடியினால் இரக்கம்பெற்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கர்த்தரின் கிருபை கிறிஸ்து இயேசுவின்மேலுள்ள விசுவாசத்தோடும் அன்போடுங்கூட என்னிடத்தில் பரிபூரணமாய்ப் பெருக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விகளை இரட்சிக்க கிறிஸ்து இயேசு உலகத்தில் வந்தார் என்கிற வார்த்தை உண்மையும் எல்லா அங்கிகரிப்புக்கும் பாத்திரமுமானது; அவர்களில் பிரதான பாவி ந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விகளை இரட்சிக்க கிறிஸ்து இயேசு உலகத்தில் வந்தார் என்கிற வார்த்தை உண்மையும் எல்லா அங்கிகரிப்புக்கும் பாத்திரமுமானது; அவர்களில் பிரதான பாவி ந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ிருந்தும், நித்திய ஜீவனை அடையும்படி இனிமேல் இயேசுகிறிஸ்துவினிடத்தில் விசுவாசமாயிருப்பவர்களுக்குத் திருஷ்டாந்தம் உண்டாகும்பொருட்டுப் பிரதான பாவியாகிய என்னிடத்தில் அவர் எல்லா நீடிய பொறுமையையும் காண்பிக்கும்படிக்கு இரக்கம்பெற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ிருந்தும், நித்திய ஜீவனை அடையும்படி இனிமேல் இயேசுகிறிஸ்துவினிடத்தில் விசுவாசமாயிருப்பவர்களுக்குத் திருஷ்டாந்தம் உண்டாகும்பொருட்டுப் பிரதான பாவியாகிய என்னிடத்தில் அவர் எல்லா நீடிய பொறுமையையும் காண்பிக்கும்படிக்கு இரக்கம்பெற்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த்தியமும் அழிவில்லாமையும் அதரிசனமுமுள்ள ராஜனுமாய், தாமொருவரே ஞானமுள்ள தேவனுமாயிருக்கிறவருக்கு, கனமும் மகி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மாரனாகிய தீமோத்தேயுவே, உன்னைக்குறித்து முன் உண்டான தீர்க்கதரிசனங்களின்படியே, நீ அவைகளை முன்னிட்டு நல்ல போராட்டம்பண்ணும்படி, இந்தக் கட்டளையை உனக்கு ஒப்புவிக்கிறேன்; நீ விசுவாசமும் நல்மனச்சாட்சியும் உடையவனாயிர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்முடைய இரட்சகராயிருக்கிற தேவனும், நம்முடைய நம்பிக்கையாயிருக்கிற கர்த்தராகிய இயேசுகிறிஸ்துவும் கட்டளையிட்டபடியே, இயேசுகிறிஸ்துவின் அப்போஸ்தலனாயிருக்கிற பவு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மாரனாகிய தீமோத்தேயுவே, உன்னைக்குறித்து முன் உண்டான தீர்க்கதரிசனங்களின்படியே, நீ அவைகளை முன்னிட்டு நல்ல போராட்டம்பண்ணும்படி, இந்தக் கட்டளையை உனக்கு ஒப்புவிக்கிறேன்; நீ விசுவாசமும் நல்மனச்சாட்சியும் உடையவனாயிர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நல்மனச்சாட்சியைச் சிலர் தள்ளிவிட்டு, விசுவாசமாகிய கப்பலைச் சேதப்படுத்த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ந்த நல்மனச்சாட்சியைச் சிலர் தள்ளிவிட்டு, விசுவாசமாகிய கப்பலைச் சேதப்படுத்த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மெனெயும் அலெக்சந்தரும் அப்படிப்பட்டவர்கள்; அவர்கள் தூஷியாதபடி சிட்சிக்கப்பட அவர்களைச் சாத்தானிடத்தில் ஒப்புக்கொடுத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மெனெயும் அலெக்சந்தரும் அப்படிப்பட்டவர்கள்; அவர்கள் தூஷியாதபடி சிட்சிக்கப்பட அவர்களைச் சாத்தானிடத்தில் ஒப்புக்கொடுத்த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த்தில் உத்தம குமாரனாகிய தீமோத்தேயுவுக்கு எழுதுகிறதாவது: நம்முடைய பிதாவாகிய தேவனாலும் நம்முடைய கர்த்தராகிய கிறிஸ்து இயேசுவினாலும்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்றுமையான உபதேசங்களைப் போதியாதபடிக்கும், விசுவாசத்தினால் விளங்கும் தெய்வீக பக்திவிருத்திக்கு ஏதுவாயிராமல், தர்க்கங்களுக்கு ஏதுவாயிருக்கிற கட்டுக்கதைகளையும் முடிவில்லாத வம்சவரலாறுகளையும் கவனியாதபடிக்கும், நீ சிலருக்குக் கட்டளையிடும்பொருட்டாக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ற்றுமையான உபதேசங்களைப் போதியாதபடிக்கும், விசுவாசத்தினால் விளங்கும் தெய்வீக பக்திவிருத்திக்கு ஏதுவாயிராமல், தர்க்கங்களுக்கு ஏதுவாயிருக்கிற கட்டுக்கதைகளையும் முடிவில்லாத வம்சவரலாறுகளையும் கவனியாதபடிக்கும், நீ சிலருக்குக் கட்டளையிடும்பொருட்டாக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மக்கெதோனியாவுக்குப் போகும்போது உன்னை எபேசு பட்டணத்திலிருக்க வேண்டிக்கொண்டபடியே செய்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மக்கெதோனியாவுக்குப் போகும்போது உன்னை எபேசு பட்டணத்திலிருக்க வேண்டிக்கொண்டபடியே செய்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ின் பொருள் என்னவெனில், சுத்தமான இருதயத்திலும் நல்மனச்சாட்சியிலும் மாயமற்ற விசுவாசத்திலும் பிறக்கும் அன்ப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न को छोड़ कर कितने लोग फिर कर बकवाद की ओर भटक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व्यवस्थापक तो होना चाहते हैं, पर जो बातें कहते और जिन को दृढ़ता से बोलते हैं, उन को समझत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 हम जानते हैं, कि यदि कोई व्यवस्था को व्यवस्था की रीति पर काम में लाए, तो वह भ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ह जानकर कि व्यवस्था धर्मी जन के लिये नहीं, पर अधमिर्यों, निरंकुशों, भक्तिहीनों, पापीय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वित्रों और अशुद्धों, मां-बाप के घात करने वालों, हत्यार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व्याभिचारियों, पुरूषगामियों, मनुष्य के बेचने वालों, झूठों, और झूठी शपथ खाने वालों, और इन को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रे उपदेश के सब विरोधियों के लिये ठहराई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ी परमधन्य परमेश्वर की महिमा के उस सुसमाचार के अनुसार है, जो मुझे सौंपा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मैं, अपने प्रभु मसीह यीशु का, जिस ने मुझे सामर्थ दी है, धन्यवाद करता हूं; कि उस ने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ौलुस की ओर से जो हमारे उद्धारकर्ता परमेश्वर, और हमारी आशा-स्थान मसीह यीशु की आज्ञा से मसीह यी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योग्य समझकर अपनी सेवा के लिये ठह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तो पहिले निन्दा करने वाला, और सताने वाला, और अन्धेर करने वाला था; तौभी मुझ पर दया हु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ैं ने अविश्वास की दशा में बिन समझे बूझे, ये काम कि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हमारे प्रभु का अनुग्रह उस विश्वास और प्रेम के साथ जो मसीह यीशु में है, बहुतायत से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बात सच और हर प्रकार से मानने के योग्य है, कि मसीह यीशु पापियों का उद्धार करने के लिये जगत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या, जिन में सब से बड़ा मैं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 मुझ पर इसलिये दया हुई, कि मुझ सब से बड़े पापी में यीशु मसीह अपनी पूरी सहनशीलता दिखाए, कि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 उस पर अनन्त जीवन के लिये विश्वास करेंगे, उन के लिये मैं एक आदर्श बन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अब सनातन राजा अर्थात अविनाशी अनदेखे अद्वैत परमेश्वर का आदर और महिमा युगानुयुग होती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े पुत्र तीमुथियुस, उन भविष्यद्वाणियों के अनुसार जो पहिले तेरे विषय में की गई थीं, मैं यह आज्ञ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प्रेरित है, तिमुथियुस के नाम जो विश्वास में मेरा सच्चा पुत्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ौंपता हूं, कि तू उन के अनुसार अच्छी लड़ाई को लड़त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िश्वास और उस अच्छे विवेक को थामें रहे जिसे दूर करने के कारण कितनों का विश्वास रूपी जहाज डू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न्हीं में से हुमिनयुस और सिकन्दर हैं जिन्हें मैं ने शैतान को सौंप दिया, कि वे निन्दा करना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ख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िता परमेश्वर, और हमारे प्रभु मसीह यीशु से, तुझे अनुग्रह और दया, और शान्ति मिलती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ैसे मैं ने मकिदुनिया को जाते समय तुझे समझाया था, कि इफिसुस में रहकर कितनों को आज्ञा दे कि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की शिक्षा न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न ऐसी कहानियों और अनन्त वंशावलियों पर मन न लगाएं, जिन से विवाद होते हैं; और परमेश्वर के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बन्ध के अनुसार नहीं, जो विश्वास से सम्बन्ध रखता है; वैसे ही फिर भी क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आज्ञा का सारांश यह है, कि शुद्ध मन और अच्छे विवेक, और कपट रहित विश्वास से प्रेम उत्पन्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2026-09-05T22:16:43Z</dcterms:created>
  <dcterms:modified xsi:type="dcterms:W3CDTF">2026-09-05T22:16:43Z</dcterms:modified>
  <dc:title>1 तीमुथियुस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