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presProps" Target="presProps.xml"/>
  <Relationship Id="rId36" Type="http://schemas.openxmlformats.org/officeDocument/2006/relationships/viewProps" Target="viewProps.xml"/>
  <Relationship Id="rId3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y brought up the ark, and the tabernacle of the congregation, and all the holy vessels that were in the tabernacle, these did the priests and the Levites bring up.]]></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y brought up the ark, and the tabernacle of the congregation, and all the holy vessels that were in the tabernacle, these did the priests and the Levites bring up.]]></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lso king Solomon, and all the congregation of Israel that were assembled unto him before the ark, sacrificed sheep and oxen, which could not be told nor numbered for multitude.]]></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lso king Solomon, and all the congregation of Israel that were assembled unto him before the ark, sacrificed sheep and oxen, which could not be told nor numbered for multitud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priests brought in the ark of the covenant of the LORD unto his place, to the oracle of the house, into the most holy place, even under the wings of the cherubim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priests brought in the ark of the covenant of the LORD unto his place, to the oracle of the house, into the most holy place, even under the wings of the cherubim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For the cherubims spread forth their wings over the place of the ark, and the cherubims covered the ark and the staves thereof abov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For the cherubims spread forth their wings over the place of the ark, and the cherubims covered the ark and the staves thereof above.]]></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drew out the staves of the ark, that the ends of the staves were seen from the ark before the oracle; but they were not seen without. And there it is unto this day.]]></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drew out the staves of the ark, that the ends of the staves were seen from the ark before the oracle; but they were not seen without. And there it is unto this day.]]></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us all the work that Solomon made for the house of the LORD was finished: and Solomon brought in all the things that David his father had dedicated; and the silver, and the gold, and all the instruments, put he among the treasures of the house of God.]]></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re was nothing in the ark save the two tables which Moses put therein at Horeb, when the LORD made a covenant with the children of Israel, when they came out of Egypt.]]></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re was nothing in the ark save the two tables which Moses put therein at Horeb, when the LORD made a covenant with the children of Israel, when they came out of Egypt.]]></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t came to pass, when the priests were come out of the holy place: (for all the priests that were present were sanctified, and did not then wait by course:]]></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lso the Levites which were the singers, all of them of Asaph, of Heman, of Jeduthun, with their sons and their brethren, being arrayed in white linen, having cymbals and psalteries and harps, stood at the east end of the altar, and with them an hundred and twenty priests sounding with trumpet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lso the Levites which were the singers, all of them of Asaph, of Heman, of Jeduthun, with their sons and their brethren, being arrayed in white linen, having cymbals and psalteries and harps, stood at the east end of the altar, and with them an hundred and twenty priests sounding with trumpet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lso the Levites which were the singers, all of them of Asaph, of Heman, of Jeduthun, with their sons and their brethren, being arrayed in white linen, having cymbals and psalteries and harps, stood at the east end of the altar, and with them an hundred and twenty priests sounding with trumpet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lso the Levites which were the singers, all of them of Asaph, of Heman, of Jeduthun, with their sons and their brethren, being arrayed in white linen, having cymbals and psalteries and harps, stood at the east end of the altar, and with them an hundred and twenty priests sounding with trumpet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It came even to pass, as the trumpeters and singers were as one, to make one sound to be heard in praising and thanking the LORD; and when they lifted up their voice with the trumpets and cymbals and instruments of music, and praised the LORD, saying, For he is good; for his mercy endures for ever: that then the house was filled with a cloud, even the house of the LORD;]]></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It came even to pass, as the trumpeters and singers were as one, to make one sound to be heard in praising and thanking the LORD; and when they lifted up their voice with the trumpets and cymbals and instruments of music, and praised the LORD, saying, For he is good; for his mercy endures for ever: that then the house was filled with a cloud, even the house of the LOR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It came even to pass, as the trumpeters and singers were as one, to make one sound to be heard in praising and thanking the LORD; and when they lifted up their voice with the trumpets and cymbals and instruments of music, and praised the LORD, saying, For he is good; for his mercy endures for ever: that then the house was filled with a cloud, even the house of the LORD;]]></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us all the work that Solomon made for the house of the LORD was finished: and Solomon brought in all the things that David his father had dedicated; and the silver, and the gold, and all the instruments, put he among the treasures of the house of God.]]></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It came even to pass, as the trumpeters and singers were as one, to make one sound to be heard in praising and thanking the LORD; and when they lifted up their voice with the trumpets and cymbals and instruments of music, and praised the LORD, saying, For he is good; for his mercy endures for ever: that then the house was filled with a cloud, even the house of the LORD;]]></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that the priests could not stand to minister by reason of the cloud: for the glory of the LORD had filled the house of Go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that the priests could not stand to minister by reason of the cloud: for the glory of the LORD had filled the house of Go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us all the work that Solomon made for the house of the LORD was finished: and Solomon brought in all the things that David his father had dedicated; and the silver, and the gold, and all the instruments, put he among the treasures of the house of God.]]></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Solomon assembled the elders of Israel, and all the heads of the tribes, the chief of the fathers of the children of Israel, unto Jerusalem, to bring up the ark of the covenant of the LORD out of the city of David, which is Zion.]]></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Solomon assembled the elders of Israel, and all the heads of the tribes, the chief of the fathers of the children of Israel, unto Jerusalem, to bring up the ark of the covenant of the LORD out of the city of David, which is Zion.]]></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Solomon assembled the elders of Israel, and all the heads of the tribes, the chief of the fathers of the children of Israel, unto Jerusalem, to bring up the ark of the covenant of the LORD out of the city of David, which is Zion.]]></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Wherefore all the men of Israel assembled themselves unto the king in the feast which was in the seventh month.]]></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all the elders of Israel came; and the Levites took up the ark.]]></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19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நாளாகமம் : 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பெட்டியையும், ஆசரிப்புக் கூடாரத்தையும், கூடாரத்திலிருக்கிற பரிசுத்த பணிமுட்டு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வந்தார்கள்; அவைகளைக் கொண்டுவந்தவர்கள் லேவியரான ஆசாரி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ராஜாவாகிய சாலொமோனும், அவனோடே கூடின இஸ்ரவேல் சபையாரனைவரும், பெட்டிக்கு முன்பாக எண்ணிக்கை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க்கும் அடங்காத ஏராளமான ஆடுமாடுகளைப் பலியி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ப்படியே ஆசாரியர் கர்த்தருடைய உடன்படிக்கைப் பெட்டியை, ஆலயத்தின் சந்நிதியாகிய மகா பரிசுத்த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லத்திலே, கேருபீன்களுடைய செட்டைகளுக்குக் கீழாகக் கொண்டுவந்து வை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கேருபீன்கள், பெட்டியிருக்கும் ஸ்தானத்தின்மேல், தங்கள் இரண்டிரண்டு செட்டைகளை விரித்து உயர இ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யையும் அதின் தண்டுகளையும் மூடிக்கொண்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பெட்டியிலிருக்கிற தண்டுகளின்முனைகள் சந்நிதி ஸ்தலத்திற்கு முன்னே காணப்படத்தக்கதாய் அந்தத் தண்டு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ழுத்தார்கள்; புறம்பே அவைகள் காணப்படவில்லை; அது இந்நாள்வரைக்கும் அங்கே இ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கர்த்தருடைய ஆலயத்துக்காகச் சாலொமோன் செய்த வேலையெல்லாம் முடிந்தபோது, சாலொமோன் தன் தகப்பனா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இஸ்ரவேல் புத்திரர் எகிப்திலிருந்து புறப்பட்டபின், கர்த்தர் ஓரேபிலே அவர்களோடு உடன்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ணினபோது, மோசே அந்தப் பெட்டியிலே வைத்த இரண்டு கற்பலகைகளே அல்லாமல் அதிலே வேறொன்றும் இருந்த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வகுப்புகளின் முறைகளைப் பாராமல், ஆசாரியர் எல்லோரும் தங்களைப் பரிசுத்தம்பண்ணிக்கொண்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ஆசாப், ஏமான், எதுத்தூனுடைய கூட்டத்தாரும், அவர்களுடைய குமாரர் சகோதரருடைய கூட்டத்தாருமாகிய பாடக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லேவியரனைவரும் மெல்லியபுடவைகளைத் தரித்து, கைத்தாளங்களையும் தம்புருகளையும் சுரமண்டலங்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த்துப் பலிபீடத்திற்குக் கிழக்கே நின்றார்கள்; அவர்களோடும்கூடப் பூரிகைகளை ஊதுகிற ஆசாரிய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றிருபதுபேர் நி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வர்கள் ஒருமிக்கப் பூரிகைகளை ஊதி, ஏகசத்தமாய்க் கர்த்தரைத் துதித்து ஸ்தோத்திரித்துப் பா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ரியர் பரிசுத்த ஸ்தலத்திலிருந்து புறப்படுகையிலும், பாடகர் பூரிகைள் தாளங்கள் கீதவாத்தியங்களு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த்தைத் தொனிக்கப்பண்ணி கர்த்தர் நல்லவர் அவர் கிருபை என்றுமுள்ளதென்று அவரை ஸ்தோத்திரிக்கையி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து பரிசுத்தம்பண்ணும்படி நேர்ந்தவைகளைக் கொண்டுவந்து, வெள்ளியையும், பொன்னையும், சக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வீடாகிய தேவாலயம் மேகத்தினால் நிறைய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ந்த மேகத்தினிமித்தம் ஆசாரியர்கள் ஊழியஞ்செய்து நிற்கக் கூடாமற்போயிற்று; கர்த்தருடைய ம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டைய ஆலயத்தை நிரப்பி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முட்டுகளையும், தேவனுடைய ஆலயத்தின் பொக்கிஷங்களில் 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பின்பு கர்த்தருடைய உடன்படிக்கைப்பெட்டியைச் சீயோன் என்னும் தாவீதின் நகரத்திலிருந்து கொண்டுவரு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மோன் இஸ்ரவேலின் மூப்பரையும், கோத்திரப் பிரபுக்களாகிய இஸ்ரவேல் புத்திரரின் வம்ச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லைவரெல்லாரையும் எருசலேமிலே கூடிவரச்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ப்படியே இஸ்ரவேலர் எல்லாரும் ஏழாம் மாதத்தின் பண்டிகையிலே ராஜாவினிடத்தில் கூடி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இஸ்ரவேலின் மூப்பர் எல்லாரும் வந்தபின்பு லேவியர் பெட்டியை எ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5]]></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2026-06-15T12:14:21Z</dcterms:created>
  <dcterms:modified xsi:type="dcterms:W3CDTF">2026-06-15T12:14:21Z</dcterms:modified>
  <dc:title>2 நாளாகமம் : 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