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8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joy in the service of Jesus 
our Lord, 
There is joy in reposing our faith in His word ;
There is joy in confiding our all to 
His care,
There is joy in sweet answers to praye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joy in the service of Jesus our Lord, 
There is fulness of joy and eternal reward ; 
There is joy that abideth, our souls know it well, 
There is joy that we never can tel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re is joy when we slumber, and joy 
when we wake, [for His sake ; 
There is joy when we suffer reproach 
Though our pathway through life may 
be toilsome and long, 
We will brighten the journey with so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re is joy when He calls us His 
workers to be, [we can see ; 
There is joy in affliction — His hand 
There is joy in temptation, for then 
we can hide  
In His arms, who was tempted and tri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2026-09-16T16:03:28Z</dcterms:created>
  <dcterms:modified xsi:type="dcterms:W3CDTF">2026-09-16T16:03:28Z</dcterms:modified>
  <dc:title>Hymn : 808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