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ுக்குக் காத்திருப்போர் யாரும்  
வெட்கப்பட்டுப் போவதில்லை -- (2)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துன்பங்கள் தொல்லைகள் , கஷ்டங்கள் வந்தாலும்  
கர்த்தருக்குக் காத்திருப்போர் வெட்கப்பட்டுப்  போவதில்லை   
2.  வியாதிகள் வறுமை , வேதனை வந்தாலும்  
கர்த்தருக்குக் காத்திருப்போர் வெட்கப்பட்டுப்  போவதில்லை   
3.  தேசத்தில் கொள்ளைநோய் , யுத்தங்கள் வந்தாலும்  
கர்த்தருக்குக் காத்திருப்போர் வெட்கப்பட்டுப்  போவதில்லை   
4.  பாவத்தின் கொடுமையால் பல ஜனம் அழிந்தாலும்  
கர்த்தருக்குக் காத்திருப்போர் வெட்கப்பட்டுப்  போவதில்லை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2026-06-15T08:01:33Z</dcterms:created>
  <dcterms:modified xsi:type="dcterms:W3CDTF">2026-06-15T08:01:33Z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